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8" r:id="rId1"/>
  </p:sldMasterIdLst>
  <p:sldIdLst>
    <p:sldId id="280" r:id="rId2"/>
    <p:sldId id="258" r:id="rId3"/>
    <p:sldId id="257" r:id="rId4"/>
    <p:sldId id="259" r:id="rId5"/>
    <p:sldId id="260" r:id="rId6"/>
    <p:sldId id="261" r:id="rId7"/>
    <p:sldId id="262" r:id="rId8"/>
    <p:sldId id="263" r:id="rId9"/>
    <p:sldId id="265" r:id="rId10"/>
    <p:sldId id="266" r:id="rId11"/>
    <p:sldId id="267" r:id="rId12"/>
    <p:sldId id="268" r:id="rId13"/>
    <p:sldId id="264" r:id="rId14"/>
    <p:sldId id="269" r:id="rId15"/>
    <p:sldId id="270" r:id="rId16"/>
    <p:sldId id="271" r:id="rId17"/>
    <p:sldId id="272" r:id="rId18"/>
    <p:sldId id="273" r:id="rId19"/>
    <p:sldId id="274" r:id="rId20"/>
    <p:sldId id="279" r:id="rId21"/>
    <p:sldId id="276" r:id="rId22"/>
    <p:sldId id="277" r:id="rId23"/>
    <p:sldId id="278" r:id="rId24"/>
  </p:sldIdLst>
  <p:sldSz cx="9144000" cy="6858000" type="screen4x3"/>
  <p:notesSz cx="6858000" cy="9144000"/>
  <p:custDataLst>
    <p:tags r:id="rId25"/>
  </p:custDataLst>
  <p:defaultTex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FF0000"/>
    <a:srgbClr val="00CC00"/>
    <a:srgbClr val="000000"/>
    <a:srgbClr val="FF00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4440" autoAdjust="0"/>
    <p:restoredTop sz="94728" autoAdjust="0"/>
  </p:normalViewPr>
  <p:slideViewPr>
    <p:cSldViewPr>
      <p:cViewPr>
        <p:scale>
          <a:sx n="70" d="100"/>
          <a:sy n="70" d="100"/>
        </p:scale>
        <p:origin x="-552"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AD9F01C-B2DB-4E06-A8D2-39339EE4AF55}"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8313BCB-99FE-4DA2-9175-691077F82BC9}"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0879F1A-C7CB-441C-941F-C1F2127EF3C5}"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23F3CB2-7269-4579-8B16-21FECAF0DCC9}"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6AA3A0D-8E03-47E7-922E-1DAA7888AF80}"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0120BBA-5E8A-4F59-ADBB-61073B11D42A}"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9B20051-38D9-4503-BCCA-E53E861D02A9}"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2EA4F3B-DC11-49F9-A2F1-F4571352AEA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7B493E7-23AF-45E4-B0F1-892A5256A96B}"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1E003AE-138F-485C-93B6-F00F5A6EA5C1}"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57C276E-2EB4-48BD-B20C-571C7E57E0F7}"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469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smtClean="0"/>
            </a:lvl1pPr>
          </a:lstStyle>
          <a:p>
            <a:pPr>
              <a:defRPr/>
            </a:pPr>
            <a:endParaRPr lang="en-US"/>
          </a:p>
        </p:txBody>
      </p:sp>
      <p:sp>
        <p:nvSpPr>
          <p:cNvPr id="114693"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b="0" smtClean="0"/>
            </a:lvl1pPr>
          </a:lstStyle>
          <a:p>
            <a:pPr>
              <a:defRPr/>
            </a:pPr>
            <a:endParaRPr lang="en-US"/>
          </a:p>
        </p:txBody>
      </p:sp>
      <p:sp>
        <p:nvSpPr>
          <p:cNvPr id="114694"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smtClean="0"/>
            </a:lvl1pPr>
          </a:lstStyle>
          <a:p>
            <a:pPr>
              <a:defRPr/>
            </a:pPr>
            <a:fld id="{AA1E803F-C664-4852-8D2F-5ABEFBF789D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gif"/><Relationship Id="rId1" Type="http://schemas.openxmlformats.org/officeDocument/2006/relationships/slideLayout" Target="../slideLayouts/slideLayout7.xml"/><Relationship Id="rId6" Type="http://schemas.openxmlformats.org/officeDocument/2006/relationships/image" Target="../media/image11.gif"/><Relationship Id="rId5" Type="http://schemas.openxmlformats.org/officeDocument/2006/relationships/image" Target="../media/image10.gif"/><Relationship Id="rId4" Type="http://schemas.openxmlformats.org/officeDocument/2006/relationships/image" Target="../media/image9.gif"/></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 truong.jpg"/>
          <p:cNvPicPr>
            <a:picLocks noChangeAspect="1"/>
          </p:cNvPicPr>
          <p:nvPr/>
        </p:nvPicPr>
        <p:blipFill>
          <a:blip r:embed="rId2" cstate="print"/>
          <a:stretch>
            <a:fillRect/>
          </a:stretch>
        </p:blipFill>
        <p:spPr>
          <a:xfrm>
            <a:off x="304800" y="228600"/>
            <a:ext cx="1330390" cy="13169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TextBox 5"/>
          <p:cNvSpPr txBox="1"/>
          <p:nvPr/>
        </p:nvSpPr>
        <p:spPr>
          <a:xfrm>
            <a:off x="1676400" y="381000"/>
            <a:ext cx="7239000" cy="1077218"/>
          </a:xfrm>
          <a:prstGeom prst="rect">
            <a:avLst/>
          </a:prstGeom>
          <a:noFill/>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en-US" sz="3200" b="1" cap="all" dirty="0">
                <a:ln w="0"/>
                <a:solidFill>
                  <a:srgbClr val="FF0000"/>
                </a:solidFill>
                <a:effectLst>
                  <a:reflection blurRad="12700" stA="50000" endPos="50000" dist="5000" dir="5400000" sy="-100000" rotWithShape="0"/>
                </a:effectLst>
                <a:latin typeface="+mn-lt"/>
              </a:rPr>
              <a:t>PHÒNG GD&amp;ĐT  QUẬN LONG BIÊN</a:t>
            </a:r>
          </a:p>
          <a:p>
            <a:pPr algn="ctr" fontAlgn="auto">
              <a:spcBef>
                <a:spcPts val="0"/>
              </a:spcBef>
              <a:spcAft>
                <a:spcPts val="0"/>
              </a:spcAft>
              <a:defRPr/>
            </a:pPr>
            <a:r>
              <a:rPr lang="en-US" sz="3200" b="1" cap="all" dirty="0">
                <a:ln w="0"/>
                <a:solidFill>
                  <a:srgbClr val="FF0000"/>
                </a:solidFill>
                <a:effectLst>
                  <a:reflection blurRad="12700" stA="50000" endPos="50000" dist="5000" dir="5400000" sy="-100000" rotWithShape="0"/>
                </a:effectLst>
                <a:latin typeface="+mn-lt"/>
              </a:rPr>
              <a:t>TRƯỜNG TIỂU HỌC ÁI MỘ A</a:t>
            </a:r>
          </a:p>
        </p:txBody>
      </p:sp>
      <p:sp>
        <p:nvSpPr>
          <p:cNvPr id="8" name="TextBox 7"/>
          <p:cNvSpPr txBox="1"/>
          <p:nvPr/>
        </p:nvSpPr>
        <p:spPr>
          <a:xfrm>
            <a:off x="304800" y="1981200"/>
            <a:ext cx="8534400" cy="3046988"/>
          </a:xfrm>
          <a:prstGeom prst="rect">
            <a:avLst/>
          </a:prstGeom>
          <a:noFill/>
        </p:spPr>
        <p:txBody>
          <a:bodyPr>
            <a:spAutoFit/>
            <a:scene3d>
              <a:camera prst="orthographicFront"/>
              <a:lightRig rig="threePt" dir="t"/>
            </a:scene3d>
            <a:sp3d extrusionH="57150">
              <a:bevelT w="82550" h="38100" prst="coolSlant"/>
            </a:sp3d>
          </a:bodyPr>
          <a:lstStyle/>
          <a:p>
            <a:pPr algn="ctr" fontAlgn="auto">
              <a:lnSpc>
                <a:spcPct val="150000"/>
              </a:lnSpc>
              <a:spcBef>
                <a:spcPts val="0"/>
              </a:spcBef>
              <a:spcAft>
                <a:spcPts val="0"/>
              </a:spcAft>
              <a:defRPr/>
            </a:pPr>
            <a:r>
              <a:rPr lang="en-US" sz="3200" b="1" dirty="0">
                <a:ln w="10541" cmpd="sng">
                  <a:solidFill>
                    <a:schemeClr val="accent1">
                      <a:shade val="88000"/>
                      <a:satMod val="110000"/>
                    </a:schemeClr>
                  </a:solidFill>
                  <a:prstDash val="solid"/>
                </a:ln>
                <a:solidFill>
                  <a:srgbClr val="FF0000"/>
                </a:solidFill>
                <a:effectLst>
                  <a:outerShdw blurRad="60007" dist="310007" dir="7680000" sy="30000" kx="1300200" algn="ctr" rotWithShape="0">
                    <a:prstClr val="black">
                      <a:alpha val="32000"/>
                    </a:prstClr>
                  </a:outerShdw>
                </a:effectLst>
                <a:latin typeface="+mn-lt"/>
              </a:rPr>
              <a:t>TÊN PHÂN MÔN: </a:t>
            </a:r>
            <a:r>
              <a:rPr lang="en-US" sz="3200" b="1" dirty="0" err="1" smtClean="0">
                <a:ln w="10541" cmpd="sng">
                  <a:solidFill>
                    <a:schemeClr val="accent1">
                      <a:shade val="88000"/>
                      <a:satMod val="110000"/>
                    </a:schemeClr>
                  </a:solidFill>
                  <a:prstDash val="solid"/>
                </a:ln>
                <a:solidFill>
                  <a:srgbClr val="FF0000"/>
                </a:solidFill>
                <a:effectLst>
                  <a:outerShdw blurRad="60007" dist="310007" dir="7680000" sy="30000" kx="1300200" algn="ctr" rotWithShape="0">
                    <a:prstClr val="black">
                      <a:alpha val="32000"/>
                    </a:prstClr>
                  </a:outerShdw>
                </a:effectLst>
                <a:latin typeface="+mn-lt"/>
              </a:rPr>
              <a:t>Tập</a:t>
            </a:r>
            <a:r>
              <a:rPr lang="en-US" sz="3200" b="1" dirty="0" smtClean="0">
                <a:ln w="10541" cmpd="sng">
                  <a:solidFill>
                    <a:schemeClr val="accent1">
                      <a:shade val="88000"/>
                      <a:satMod val="110000"/>
                    </a:schemeClr>
                  </a:solidFill>
                  <a:prstDash val="solid"/>
                </a:ln>
                <a:solidFill>
                  <a:srgbClr val="FF0000"/>
                </a:solidFill>
                <a:effectLst>
                  <a:outerShdw blurRad="60007" dist="310007" dir="7680000" sy="30000" kx="1300200" algn="ctr" rotWithShape="0">
                    <a:prstClr val="black">
                      <a:alpha val="32000"/>
                    </a:prstClr>
                  </a:outerShdw>
                </a:effectLst>
                <a:latin typeface="+mn-lt"/>
              </a:rPr>
              <a:t> </a:t>
            </a:r>
            <a:r>
              <a:rPr lang="en-US" sz="3200" b="1" dirty="0" err="1" smtClean="0">
                <a:ln w="10541" cmpd="sng">
                  <a:solidFill>
                    <a:schemeClr val="accent1">
                      <a:shade val="88000"/>
                      <a:satMod val="110000"/>
                    </a:schemeClr>
                  </a:solidFill>
                  <a:prstDash val="solid"/>
                </a:ln>
                <a:solidFill>
                  <a:srgbClr val="FF0000"/>
                </a:solidFill>
                <a:effectLst>
                  <a:outerShdw blurRad="60007" dist="310007" dir="7680000" sy="30000" kx="1300200" algn="ctr" rotWithShape="0">
                    <a:prstClr val="black">
                      <a:alpha val="32000"/>
                    </a:prstClr>
                  </a:outerShdw>
                </a:effectLst>
                <a:latin typeface="+mn-lt"/>
              </a:rPr>
              <a:t>làm</a:t>
            </a:r>
            <a:r>
              <a:rPr lang="en-US" sz="3200" b="1" dirty="0" smtClean="0">
                <a:ln w="10541" cmpd="sng">
                  <a:solidFill>
                    <a:schemeClr val="accent1">
                      <a:shade val="88000"/>
                      <a:satMod val="110000"/>
                    </a:schemeClr>
                  </a:solidFill>
                  <a:prstDash val="solid"/>
                </a:ln>
                <a:solidFill>
                  <a:srgbClr val="FF0000"/>
                </a:solidFill>
                <a:effectLst>
                  <a:outerShdw blurRad="60007" dist="310007" dir="7680000" sy="30000" kx="1300200" algn="ctr" rotWithShape="0">
                    <a:prstClr val="black">
                      <a:alpha val="32000"/>
                    </a:prstClr>
                  </a:outerShdw>
                </a:effectLst>
                <a:latin typeface="+mn-lt"/>
              </a:rPr>
              <a:t> </a:t>
            </a:r>
            <a:r>
              <a:rPr lang="en-US" sz="3200" b="1" dirty="0" err="1" smtClean="0">
                <a:ln w="10541" cmpd="sng">
                  <a:solidFill>
                    <a:schemeClr val="accent1">
                      <a:shade val="88000"/>
                      <a:satMod val="110000"/>
                    </a:schemeClr>
                  </a:solidFill>
                  <a:prstDash val="solid"/>
                </a:ln>
                <a:solidFill>
                  <a:srgbClr val="FF0000"/>
                </a:solidFill>
                <a:effectLst>
                  <a:outerShdw blurRad="60007" dist="310007" dir="7680000" sy="30000" kx="1300200" algn="ctr" rotWithShape="0">
                    <a:prstClr val="black">
                      <a:alpha val="32000"/>
                    </a:prstClr>
                  </a:outerShdw>
                </a:effectLst>
                <a:latin typeface="+mn-lt"/>
              </a:rPr>
              <a:t>văn</a:t>
            </a:r>
            <a:endParaRPr lang="en-US" sz="3200" b="1" dirty="0">
              <a:ln w="10541" cmpd="sng">
                <a:solidFill>
                  <a:schemeClr val="accent1">
                    <a:shade val="88000"/>
                    <a:satMod val="110000"/>
                  </a:schemeClr>
                </a:solidFill>
                <a:prstDash val="solid"/>
              </a:ln>
              <a:solidFill>
                <a:srgbClr val="FF0000"/>
              </a:solidFill>
              <a:effectLst>
                <a:outerShdw blurRad="60007" dist="310007" dir="7680000" sy="30000" kx="1300200" algn="ctr" rotWithShape="0">
                  <a:prstClr val="black">
                    <a:alpha val="32000"/>
                  </a:prstClr>
                </a:outerShdw>
              </a:effectLst>
              <a:latin typeface="+mn-lt"/>
            </a:endParaRPr>
          </a:p>
          <a:p>
            <a:pPr algn="ctr" fontAlgn="auto">
              <a:lnSpc>
                <a:spcPct val="150000"/>
              </a:lnSpc>
              <a:spcBef>
                <a:spcPts val="0"/>
              </a:spcBef>
              <a:spcAft>
                <a:spcPts val="0"/>
              </a:spcAft>
              <a:defRPr/>
            </a:pPr>
            <a:r>
              <a:rPr lang="en-US" sz="3200" b="1" dirty="0">
                <a:ln w="10541" cmpd="sng">
                  <a:solidFill>
                    <a:schemeClr val="accent1">
                      <a:shade val="88000"/>
                      <a:satMod val="110000"/>
                    </a:schemeClr>
                  </a:solidFill>
                  <a:prstDash val="solid"/>
                </a:ln>
                <a:solidFill>
                  <a:srgbClr val="FF0000"/>
                </a:solidFill>
                <a:effectLst>
                  <a:outerShdw blurRad="60007" dist="310007" dir="7680000" sy="30000" kx="1300200" algn="ctr" rotWithShape="0">
                    <a:prstClr val="black">
                      <a:alpha val="32000"/>
                    </a:prstClr>
                  </a:outerShdw>
                </a:effectLst>
                <a:latin typeface="+mn-lt"/>
              </a:rPr>
              <a:t>BÀI, TIẾT, TUẦN: </a:t>
            </a:r>
            <a:r>
              <a:rPr lang="en-US" sz="3200" b="1" dirty="0" smtClean="0">
                <a:ln w="10541" cmpd="sng">
                  <a:solidFill>
                    <a:schemeClr val="accent1">
                      <a:shade val="88000"/>
                      <a:satMod val="110000"/>
                    </a:schemeClr>
                  </a:solidFill>
                  <a:prstDash val="solid"/>
                </a:ln>
                <a:solidFill>
                  <a:srgbClr val="FF0000"/>
                </a:solidFill>
                <a:effectLst>
                  <a:outerShdw blurRad="60007" dist="310007" dir="7680000" sy="30000" kx="1300200" algn="ctr" rotWithShape="0">
                    <a:prstClr val="black">
                      <a:alpha val="32000"/>
                    </a:prstClr>
                  </a:outerShdw>
                </a:effectLst>
                <a:latin typeface="+mn-lt"/>
              </a:rPr>
              <a:t>1</a:t>
            </a:r>
            <a:endParaRPr lang="en-US" sz="3200" b="1" dirty="0">
              <a:ln w="10541" cmpd="sng">
                <a:solidFill>
                  <a:schemeClr val="accent1">
                    <a:shade val="88000"/>
                    <a:satMod val="110000"/>
                  </a:schemeClr>
                </a:solidFill>
                <a:prstDash val="solid"/>
              </a:ln>
              <a:solidFill>
                <a:srgbClr val="FF0000"/>
              </a:solidFill>
              <a:effectLst>
                <a:outerShdw blurRad="60007" dist="310007" dir="7680000" sy="30000" kx="1300200" algn="ctr" rotWithShape="0">
                  <a:prstClr val="black">
                    <a:alpha val="32000"/>
                  </a:prstClr>
                </a:outerShdw>
              </a:effectLst>
              <a:latin typeface="+mn-lt"/>
            </a:endParaRPr>
          </a:p>
          <a:p>
            <a:pPr lvl="2" fontAlgn="auto">
              <a:lnSpc>
                <a:spcPct val="150000"/>
              </a:lnSpc>
              <a:spcBef>
                <a:spcPts val="0"/>
              </a:spcBef>
              <a:spcAft>
                <a:spcPts val="0"/>
              </a:spcAft>
              <a:defRPr/>
            </a:pPr>
            <a:r>
              <a:rPr lang="en-US" sz="3200" b="1" dirty="0">
                <a:ln w="10541" cmpd="sng">
                  <a:solidFill>
                    <a:schemeClr val="accent1">
                      <a:shade val="88000"/>
                      <a:satMod val="110000"/>
                    </a:schemeClr>
                  </a:solidFill>
                  <a:prstDash val="solid"/>
                </a:ln>
                <a:solidFill>
                  <a:srgbClr val="FF0000"/>
                </a:solidFill>
                <a:effectLst>
                  <a:outerShdw blurRad="60007" dist="310007" dir="7680000" sy="30000" kx="1300200" algn="ctr" rotWithShape="0">
                    <a:prstClr val="black">
                      <a:alpha val="32000"/>
                    </a:prstClr>
                  </a:outerShdw>
                </a:effectLst>
                <a:latin typeface="+mn-lt"/>
              </a:rPr>
              <a:t>TÊN BÀI: </a:t>
            </a:r>
            <a:r>
              <a:rPr lang="en-US" sz="3000" b="1" dirty="0" err="1" smtClean="0">
                <a:ln w="10541" cmpd="sng">
                  <a:solidFill>
                    <a:schemeClr val="accent1">
                      <a:shade val="88000"/>
                      <a:satMod val="110000"/>
                    </a:schemeClr>
                  </a:solidFill>
                  <a:prstDash val="solid"/>
                </a:ln>
                <a:solidFill>
                  <a:srgbClr val="FF0000"/>
                </a:solidFill>
                <a:effectLst>
                  <a:outerShdw blurRad="60007" dist="310007" dir="7680000" sy="30000" kx="1300200" algn="ctr" rotWithShape="0">
                    <a:prstClr val="black">
                      <a:alpha val="32000"/>
                    </a:prstClr>
                  </a:outerShdw>
                </a:effectLst>
                <a:latin typeface="+mn-lt"/>
              </a:rPr>
              <a:t>Nhân</a:t>
            </a:r>
            <a:r>
              <a:rPr lang="en-US" sz="3000" b="1" dirty="0" smtClean="0">
                <a:ln w="10541" cmpd="sng">
                  <a:solidFill>
                    <a:schemeClr val="accent1">
                      <a:shade val="88000"/>
                      <a:satMod val="110000"/>
                    </a:schemeClr>
                  </a:solidFill>
                  <a:prstDash val="solid"/>
                </a:ln>
                <a:solidFill>
                  <a:srgbClr val="FF0000"/>
                </a:solidFill>
                <a:effectLst>
                  <a:outerShdw blurRad="60007" dist="310007" dir="7680000" sy="30000" kx="1300200" algn="ctr" rotWithShape="0">
                    <a:prstClr val="black">
                      <a:alpha val="32000"/>
                    </a:prstClr>
                  </a:outerShdw>
                </a:effectLst>
                <a:latin typeface="+mn-lt"/>
              </a:rPr>
              <a:t> </a:t>
            </a:r>
            <a:r>
              <a:rPr lang="en-US" sz="3000" b="1" dirty="0" err="1" smtClean="0">
                <a:ln w="10541" cmpd="sng">
                  <a:solidFill>
                    <a:schemeClr val="accent1">
                      <a:shade val="88000"/>
                      <a:satMod val="110000"/>
                    </a:schemeClr>
                  </a:solidFill>
                  <a:prstDash val="solid"/>
                </a:ln>
                <a:solidFill>
                  <a:srgbClr val="FF0000"/>
                </a:solidFill>
                <a:effectLst>
                  <a:outerShdw blurRad="60007" dist="310007" dir="7680000" sy="30000" kx="1300200" algn="ctr" rotWithShape="0">
                    <a:prstClr val="black">
                      <a:alpha val="32000"/>
                    </a:prstClr>
                  </a:outerShdw>
                </a:effectLst>
                <a:latin typeface="+mn-lt"/>
              </a:rPr>
              <a:t>vật</a:t>
            </a:r>
            <a:r>
              <a:rPr lang="en-US" sz="3000" b="1" dirty="0" smtClean="0">
                <a:ln w="10541" cmpd="sng">
                  <a:solidFill>
                    <a:schemeClr val="accent1">
                      <a:shade val="88000"/>
                      <a:satMod val="110000"/>
                    </a:schemeClr>
                  </a:solidFill>
                  <a:prstDash val="solid"/>
                </a:ln>
                <a:solidFill>
                  <a:srgbClr val="FF0000"/>
                </a:solidFill>
                <a:effectLst>
                  <a:outerShdw blurRad="60007" dist="310007" dir="7680000" sy="30000" kx="1300200" algn="ctr" rotWithShape="0">
                    <a:prstClr val="black">
                      <a:alpha val="32000"/>
                    </a:prstClr>
                  </a:outerShdw>
                </a:effectLst>
                <a:latin typeface="+mn-lt"/>
              </a:rPr>
              <a:t> </a:t>
            </a:r>
            <a:r>
              <a:rPr lang="en-US" sz="3000" b="1" dirty="0" err="1" smtClean="0">
                <a:ln w="10541" cmpd="sng">
                  <a:solidFill>
                    <a:schemeClr val="accent1">
                      <a:shade val="88000"/>
                      <a:satMod val="110000"/>
                    </a:schemeClr>
                  </a:solidFill>
                  <a:prstDash val="solid"/>
                </a:ln>
                <a:solidFill>
                  <a:srgbClr val="FF0000"/>
                </a:solidFill>
                <a:effectLst>
                  <a:outerShdw blurRad="60007" dist="310007" dir="7680000" sy="30000" kx="1300200" algn="ctr" rotWithShape="0">
                    <a:prstClr val="black">
                      <a:alpha val="32000"/>
                    </a:prstClr>
                  </a:outerShdw>
                </a:effectLst>
                <a:latin typeface="+mn-lt"/>
              </a:rPr>
              <a:t>trong</a:t>
            </a:r>
            <a:r>
              <a:rPr lang="en-US" sz="3000" b="1" dirty="0" smtClean="0">
                <a:ln w="10541" cmpd="sng">
                  <a:solidFill>
                    <a:schemeClr val="accent1">
                      <a:shade val="88000"/>
                      <a:satMod val="110000"/>
                    </a:schemeClr>
                  </a:solidFill>
                  <a:prstDash val="solid"/>
                </a:ln>
                <a:solidFill>
                  <a:srgbClr val="FF0000"/>
                </a:solidFill>
                <a:effectLst>
                  <a:outerShdw blurRad="60007" dist="310007" dir="7680000" sy="30000" kx="1300200" algn="ctr" rotWithShape="0">
                    <a:prstClr val="black">
                      <a:alpha val="32000"/>
                    </a:prstClr>
                  </a:outerShdw>
                </a:effectLst>
                <a:latin typeface="+mn-lt"/>
              </a:rPr>
              <a:t> </a:t>
            </a:r>
            <a:r>
              <a:rPr lang="en-US" sz="3000" b="1" smtClean="0">
                <a:ln w="10541" cmpd="sng">
                  <a:solidFill>
                    <a:schemeClr val="accent1">
                      <a:shade val="88000"/>
                      <a:satMod val="110000"/>
                    </a:schemeClr>
                  </a:solidFill>
                  <a:prstDash val="solid"/>
                </a:ln>
                <a:solidFill>
                  <a:srgbClr val="FF0000"/>
                </a:solidFill>
                <a:effectLst>
                  <a:outerShdw blurRad="60007" dist="310007" dir="7680000" sy="30000" kx="1300200" algn="ctr" rotWithShape="0">
                    <a:prstClr val="black">
                      <a:alpha val="32000"/>
                    </a:prstClr>
                  </a:outerShdw>
                </a:effectLst>
                <a:latin typeface="+mn-lt"/>
              </a:rPr>
              <a:t>truyện</a:t>
            </a:r>
            <a:endParaRPr lang="en-US" sz="3000" b="1" dirty="0">
              <a:ln w="10541" cmpd="sng">
                <a:solidFill>
                  <a:schemeClr val="accent1">
                    <a:shade val="88000"/>
                    <a:satMod val="110000"/>
                  </a:schemeClr>
                </a:solidFill>
                <a:prstDash val="solid"/>
              </a:ln>
              <a:solidFill>
                <a:srgbClr val="FF0000"/>
              </a:solidFill>
              <a:effectLst>
                <a:outerShdw blurRad="60007" dist="310007" dir="7680000" sy="30000" kx="1300200" algn="ctr" rotWithShape="0">
                  <a:prstClr val="black">
                    <a:alpha val="32000"/>
                  </a:prstClr>
                </a:outerShdw>
              </a:effectLst>
              <a:latin typeface="+mn-lt"/>
            </a:endParaRPr>
          </a:p>
          <a:p>
            <a:pPr lvl="2" fontAlgn="auto">
              <a:lnSpc>
                <a:spcPct val="150000"/>
              </a:lnSpc>
              <a:spcBef>
                <a:spcPts val="0"/>
              </a:spcBef>
              <a:spcAft>
                <a:spcPts val="0"/>
              </a:spcAft>
              <a:defRPr/>
            </a:pPr>
            <a:r>
              <a:rPr lang="en-US" sz="3200" b="1" i="1" dirty="0">
                <a:ln w="10541" cmpd="sng">
                  <a:solidFill>
                    <a:schemeClr val="accent1">
                      <a:shade val="88000"/>
                      <a:satMod val="110000"/>
                    </a:schemeClr>
                  </a:solidFill>
                  <a:prstDash val="solid"/>
                </a:ln>
                <a:solidFill>
                  <a:srgbClr val="FF0000"/>
                </a:solidFill>
                <a:effectLst>
                  <a:outerShdw blurRad="60007" dist="310007" dir="7680000" sy="30000" kx="1300200" algn="ctr" rotWithShape="0">
                    <a:prstClr val="black">
                      <a:alpha val="32000"/>
                    </a:prstClr>
                  </a:outerShdw>
                </a:effectLst>
                <a:latin typeface="+mn-lt"/>
              </a:rPr>
              <a:t>GV </a:t>
            </a:r>
            <a:r>
              <a:rPr lang="en-US" sz="3200" b="1" i="1" dirty="0" err="1">
                <a:ln w="10541" cmpd="sng">
                  <a:solidFill>
                    <a:schemeClr val="accent1">
                      <a:shade val="88000"/>
                      <a:satMod val="110000"/>
                    </a:schemeClr>
                  </a:solidFill>
                  <a:prstDash val="solid"/>
                </a:ln>
                <a:solidFill>
                  <a:srgbClr val="FF0000"/>
                </a:solidFill>
                <a:effectLst>
                  <a:outerShdw blurRad="60007" dist="310007" dir="7680000" sy="30000" kx="1300200" algn="ctr" rotWithShape="0">
                    <a:prstClr val="black">
                      <a:alpha val="32000"/>
                    </a:prstClr>
                  </a:outerShdw>
                </a:effectLst>
                <a:latin typeface="+mn-lt"/>
              </a:rPr>
              <a:t>Thực</a:t>
            </a:r>
            <a:r>
              <a:rPr lang="en-US" sz="3200" b="1" i="1" dirty="0">
                <a:ln w="10541" cmpd="sng">
                  <a:solidFill>
                    <a:schemeClr val="accent1">
                      <a:shade val="88000"/>
                      <a:satMod val="110000"/>
                    </a:schemeClr>
                  </a:solidFill>
                  <a:prstDash val="solid"/>
                </a:ln>
                <a:solidFill>
                  <a:srgbClr val="FF0000"/>
                </a:solidFill>
                <a:effectLst>
                  <a:outerShdw blurRad="60007" dist="310007" dir="7680000" sy="30000" kx="1300200" algn="ctr" rotWithShape="0">
                    <a:prstClr val="black">
                      <a:alpha val="32000"/>
                    </a:prstClr>
                  </a:outerShdw>
                </a:effectLst>
                <a:latin typeface="+mn-lt"/>
              </a:rPr>
              <a:t> </a:t>
            </a:r>
            <a:r>
              <a:rPr lang="en-US" sz="3200" b="1" i="1" dirty="0" err="1">
                <a:ln w="10541" cmpd="sng">
                  <a:solidFill>
                    <a:schemeClr val="accent1">
                      <a:shade val="88000"/>
                      <a:satMod val="110000"/>
                    </a:schemeClr>
                  </a:solidFill>
                  <a:prstDash val="solid"/>
                </a:ln>
                <a:solidFill>
                  <a:srgbClr val="FF0000"/>
                </a:solidFill>
                <a:effectLst>
                  <a:outerShdw blurRad="60007" dist="310007" dir="7680000" sy="30000" kx="1300200" algn="ctr" rotWithShape="0">
                    <a:prstClr val="black">
                      <a:alpha val="32000"/>
                    </a:prstClr>
                  </a:outerShdw>
                </a:effectLst>
                <a:latin typeface="+mn-lt"/>
              </a:rPr>
              <a:t>hiện</a:t>
            </a:r>
            <a:r>
              <a:rPr lang="en-US" sz="3200" b="1" i="1" dirty="0">
                <a:ln w="10541" cmpd="sng">
                  <a:solidFill>
                    <a:schemeClr val="accent1">
                      <a:shade val="88000"/>
                      <a:satMod val="110000"/>
                    </a:schemeClr>
                  </a:solidFill>
                  <a:prstDash val="solid"/>
                </a:ln>
                <a:solidFill>
                  <a:srgbClr val="FF0000"/>
                </a:solidFill>
                <a:effectLst>
                  <a:outerShdw blurRad="60007" dist="310007" dir="7680000" sy="30000" kx="1300200" algn="ctr" rotWithShape="0">
                    <a:prstClr val="black">
                      <a:alpha val="32000"/>
                    </a:prstClr>
                  </a:outerShdw>
                </a:effectLst>
                <a:latin typeface="+mn-lt"/>
              </a:rPr>
              <a:t>: </a:t>
            </a:r>
            <a:r>
              <a:rPr lang="en-US" sz="3200" b="1" i="1" dirty="0" err="1">
                <a:ln w="10541" cmpd="sng">
                  <a:solidFill>
                    <a:schemeClr val="accent1">
                      <a:shade val="88000"/>
                      <a:satMod val="110000"/>
                    </a:schemeClr>
                  </a:solidFill>
                  <a:prstDash val="solid"/>
                </a:ln>
                <a:solidFill>
                  <a:srgbClr val="FF0000"/>
                </a:solidFill>
                <a:effectLst>
                  <a:outerShdw blurRad="60007" dist="310007" dir="7680000" sy="30000" kx="1300200" algn="ctr" rotWithShape="0">
                    <a:prstClr val="black">
                      <a:alpha val="32000"/>
                    </a:prstClr>
                  </a:outerShdw>
                </a:effectLst>
                <a:latin typeface="+mn-lt"/>
              </a:rPr>
              <a:t>Nguyễn</a:t>
            </a:r>
            <a:r>
              <a:rPr lang="en-US" sz="3200" b="1" i="1" dirty="0">
                <a:ln w="10541" cmpd="sng">
                  <a:solidFill>
                    <a:schemeClr val="accent1">
                      <a:shade val="88000"/>
                      <a:satMod val="110000"/>
                    </a:schemeClr>
                  </a:solidFill>
                  <a:prstDash val="solid"/>
                </a:ln>
                <a:solidFill>
                  <a:srgbClr val="FF0000"/>
                </a:solidFill>
                <a:effectLst>
                  <a:outerShdw blurRad="60007" dist="310007" dir="7680000" sy="30000" kx="1300200" algn="ctr" rotWithShape="0">
                    <a:prstClr val="black">
                      <a:alpha val="32000"/>
                    </a:prstClr>
                  </a:outerShdw>
                </a:effectLst>
                <a:latin typeface="+mn-lt"/>
              </a:rPr>
              <a:t> </a:t>
            </a:r>
            <a:r>
              <a:rPr lang="en-US" sz="3200" b="1" i="1" dirty="0" err="1">
                <a:ln w="10541" cmpd="sng">
                  <a:solidFill>
                    <a:schemeClr val="accent1">
                      <a:shade val="88000"/>
                      <a:satMod val="110000"/>
                    </a:schemeClr>
                  </a:solidFill>
                  <a:prstDash val="solid"/>
                </a:ln>
                <a:solidFill>
                  <a:srgbClr val="FF0000"/>
                </a:solidFill>
                <a:effectLst>
                  <a:outerShdw blurRad="60007" dist="310007" dir="7680000" sy="30000" kx="1300200" algn="ctr" rotWithShape="0">
                    <a:prstClr val="black">
                      <a:alpha val="32000"/>
                    </a:prstClr>
                  </a:outerShdw>
                </a:effectLst>
                <a:latin typeface="+mn-lt"/>
              </a:rPr>
              <a:t>Thị</a:t>
            </a:r>
            <a:r>
              <a:rPr lang="en-US" sz="3200" b="1" i="1" dirty="0">
                <a:ln w="10541" cmpd="sng">
                  <a:solidFill>
                    <a:schemeClr val="accent1">
                      <a:shade val="88000"/>
                      <a:satMod val="110000"/>
                    </a:schemeClr>
                  </a:solidFill>
                  <a:prstDash val="solid"/>
                </a:ln>
                <a:solidFill>
                  <a:srgbClr val="FF0000"/>
                </a:solidFill>
                <a:effectLst>
                  <a:outerShdw blurRad="60007" dist="310007" dir="7680000" sy="30000" kx="1300200" algn="ctr" rotWithShape="0">
                    <a:prstClr val="black">
                      <a:alpha val="32000"/>
                    </a:prstClr>
                  </a:outerShdw>
                </a:effectLst>
                <a:latin typeface="+mn-lt"/>
              </a:rPr>
              <a:t> Thu </a:t>
            </a:r>
            <a:r>
              <a:rPr lang="en-US" sz="3200" b="1" i="1" dirty="0" err="1">
                <a:ln w="10541" cmpd="sng">
                  <a:solidFill>
                    <a:schemeClr val="accent1">
                      <a:shade val="88000"/>
                      <a:satMod val="110000"/>
                    </a:schemeClr>
                  </a:solidFill>
                  <a:prstDash val="solid"/>
                </a:ln>
                <a:solidFill>
                  <a:srgbClr val="FF0000"/>
                </a:solidFill>
                <a:effectLst>
                  <a:outerShdw blurRad="60007" dist="310007" dir="7680000" sy="30000" kx="1300200" algn="ctr" rotWithShape="0">
                    <a:prstClr val="black">
                      <a:alpha val="32000"/>
                    </a:prstClr>
                  </a:outerShdw>
                </a:effectLst>
                <a:latin typeface="+mn-lt"/>
              </a:rPr>
              <a:t>Lan</a:t>
            </a:r>
            <a:endParaRPr lang="en-US" sz="3200" b="1" i="1" dirty="0">
              <a:ln w="10541" cmpd="sng">
                <a:solidFill>
                  <a:schemeClr val="accent1">
                    <a:shade val="88000"/>
                    <a:satMod val="110000"/>
                  </a:schemeClr>
                </a:solidFill>
                <a:prstDash val="solid"/>
              </a:ln>
              <a:solidFill>
                <a:srgbClr val="FF0000"/>
              </a:solidFill>
              <a:effectLst>
                <a:outerShdw blurRad="60007" dist="310007" dir="7680000" sy="30000" kx="1300200" algn="ctr" rotWithShape="0">
                  <a:prstClr val="black">
                    <a:alpha val="32000"/>
                  </a:prstClr>
                </a:outerShdw>
              </a:effectLst>
              <a:latin typeface="+mn-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1" name="AutoShape 3"/>
          <p:cNvSpPr>
            <a:spLocks noChangeArrowheads="1"/>
          </p:cNvSpPr>
          <p:nvPr/>
        </p:nvSpPr>
        <p:spPr bwMode="auto">
          <a:xfrm>
            <a:off x="381000" y="1676400"/>
            <a:ext cx="8763000" cy="2209800"/>
          </a:xfrm>
          <a:prstGeom prst="cloudCallout">
            <a:avLst>
              <a:gd name="adj1" fmla="val -45380"/>
              <a:gd name="adj2" fmla="val 101171"/>
            </a:avLst>
          </a:prstGeom>
          <a:solidFill>
            <a:schemeClr val="accent1"/>
          </a:solidFill>
          <a:ln w="9525">
            <a:solidFill>
              <a:schemeClr val="tx1"/>
            </a:solidFill>
            <a:round/>
            <a:headEnd/>
            <a:tailEnd/>
          </a:ln>
          <a:effectLst/>
        </p:spPr>
        <p:txBody>
          <a:bodyPr/>
          <a:lstStyle/>
          <a:p>
            <a:pPr marL="342900" indent="-342900" algn="ctr"/>
            <a:r>
              <a:rPr lang="en-US" sz="3200">
                <a:latin typeface="Times New Roman" pitchFamily="18" charset="0"/>
              </a:rPr>
              <a:t>Em có nhận xét gì về tính cách của mẹ con bà nông dân trong bài sự tích Hồ Ba Bể?</a:t>
            </a:r>
          </a:p>
        </p:txBody>
      </p:sp>
      <p:sp>
        <p:nvSpPr>
          <p:cNvPr id="124932" name="Rectangle 4"/>
          <p:cNvSpPr>
            <a:spLocks noGrp="1" noChangeArrowheads="1"/>
          </p:cNvSpPr>
          <p:nvPr>
            <p:ph type="body" idx="1"/>
          </p:nvPr>
        </p:nvSpPr>
        <p:spPr>
          <a:xfrm>
            <a:off x="0" y="4953000"/>
            <a:ext cx="9144000" cy="2286000"/>
          </a:xfrm>
          <a:noFill/>
        </p:spPr>
        <p:txBody>
          <a:bodyPr/>
          <a:lstStyle/>
          <a:p>
            <a:pPr eaLnBrk="1" hangingPunct="1">
              <a:buFontTx/>
              <a:buNone/>
            </a:pPr>
            <a:r>
              <a:rPr lang="en-US" sz="4000" b="1" smtClean="0">
                <a:solidFill>
                  <a:schemeClr val="accent2"/>
                </a:solidFill>
                <a:latin typeface="Times New Roman" pitchFamily="18" charset="0"/>
              </a:rPr>
              <a:t>- </a:t>
            </a:r>
            <a:r>
              <a:rPr lang="en-US" b="1" smtClean="0">
                <a:solidFill>
                  <a:schemeClr val="accent2"/>
                </a:solidFill>
                <a:latin typeface="Times New Roman" pitchFamily="18" charset="0"/>
              </a:rPr>
              <a:t>Cho bà cụ ăn xin ngủ trong nhà, hỏi bà cụ cách giúp đỡ người bị nạn, chèo thuyền cứu vớt những người bị nạn lụt.</a:t>
            </a:r>
          </a:p>
        </p:txBody>
      </p:sp>
      <p:sp>
        <p:nvSpPr>
          <p:cNvPr id="24580" name="Title 1"/>
          <p:cNvSpPr txBox="1">
            <a:spLocks/>
          </p:cNvSpPr>
          <p:nvPr/>
        </p:nvSpPr>
        <p:spPr bwMode="auto">
          <a:xfrm>
            <a:off x="1403350" y="-30163"/>
            <a:ext cx="6429375" cy="1477963"/>
          </a:xfrm>
          <a:prstGeom prst="rect">
            <a:avLst/>
          </a:prstGeom>
          <a:noFill/>
          <a:ln w="9525">
            <a:noFill/>
            <a:miter lim="800000"/>
            <a:headEnd/>
            <a:tailEnd/>
          </a:ln>
        </p:spPr>
        <p:txBody>
          <a:bodyPr anchor="ctr"/>
          <a:lstStyle/>
          <a:p>
            <a:pPr algn="ctr"/>
            <a:r>
              <a:rPr lang="en-US" sz="2800" u="sng" dirty="0" err="1" smtClean="0">
                <a:solidFill>
                  <a:srgbClr val="000514"/>
                </a:solidFill>
                <a:latin typeface="Times New Roman" pitchFamily="18" charset="0"/>
                <a:cs typeface="Times New Roman" pitchFamily="18" charset="0"/>
              </a:rPr>
              <a:t>Tập</a:t>
            </a:r>
            <a:r>
              <a:rPr lang="en-US" sz="2800" u="sng" dirty="0" smtClean="0">
                <a:solidFill>
                  <a:srgbClr val="000514"/>
                </a:solidFill>
                <a:latin typeface="Times New Roman" pitchFamily="18" charset="0"/>
                <a:cs typeface="Times New Roman" pitchFamily="18" charset="0"/>
              </a:rPr>
              <a:t> </a:t>
            </a:r>
            <a:r>
              <a:rPr lang="en-US" sz="2800" u="sng" dirty="0" err="1">
                <a:solidFill>
                  <a:srgbClr val="000514"/>
                </a:solidFill>
                <a:latin typeface="Times New Roman" pitchFamily="18" charset="0"/>
                <a:cs typeface="Times New Roman" pitchFamily="18" charset="0"/>
              </a:rPr>
              <a:t>làm</a:t>
            </a:r>
            <a:r>
              <a:rPr lang="en-US" sz="2800" u="sng" dirty="0">
                <a:solidFill>
                  <a:srgbClr val="000514"/>
                </a:solidFill>
                <a:latin typeface="Times New Roman" pitchFamily="18" charset="0"/>
                <a:cs typeface="Times New Roman" pitchFamily="18" charset="0"/>
              </a:rPr>
              <a:t> </a:t>
            </a:r>
            <a:r>
              <a:rPr lang="en-US" sz="2800" u="sng" dirty="0" err="1">
                <a:solidFill>
                  <a:srgbClr val="000514"/>
                </a:solidFill>
                <a:latin typeface="Times New Roman" pitchFamily="18" charset="0"/>
                <a:cs typeface="Times New Roman" pitchFamily="18" charset="0"/>
              </a:rPr>
              <a:t>văn</a:t>
            </a:r>
            <a:endParaRPr lang="en-US" sz="2800" u="sng" dirty="0">
              <a:solidFill>
                <a:srgbClr val="000514"/>
              </a:solidFill>
              <a:latin typeface="Times New Roman" pitchFamily="18" charset="0"/>
              <a:cs typeface="Times New Roman" pitchFamily="18" charset="0"/>
            </a:endParaRPr>
          </a:p>
          <a:p>
            <a:pPr algn="ctr"/>
            <a:r>
              <a:rPr lang="en-US" sz="2800" dirty="0" err="1">
                <a:solidFill>
                  <a:srgbClr val="FF0000"/>
                </a:solidFill>
                <a:latin typeface="Times New Roman" pitchFamily="18" charset="0"/>
                <a:cs typeface="Times New Roman" pitchFamily="18" charset="0"/>
              </a:rPr>
              <a:t>Nhân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vật</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trong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truyện</a:t>
            </a:r>
            <a:endParaRPr lang="en-US" sz="2800"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24931">
                                            <p:txEl>
                                              <p:pRg st="0" end="0"/>
                                            </p:txEl>
                                          </p:spTgt>
                                        </p:tgtEl>
                                        <p:attrNameLst>
                                          <p:attrName>style.visibility</p:attrName>
                                        </p:attrNameLst>
                                      </p:cBhvr>
                                      <p:to>
                                        <p:strVal val="visible"/>
                                      </p:to>
                                    </p:set>
                                    <p:animEffect transition="in" filter="checkerboard(across)">
                                      <p:cBhvr>
                                        <p:cTn id="7" dur="500"/>
                                        <p:tgtEl>
                                          <p:spTgt spid="12493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24932">
                                            <p:txEl>
                                              <p:pRg st="0" end="0"/>
                                            </p:txEl>
                                          </p:spTgt>
                                        </p:tgtEl>
                                        <p:attrNameLst>
                                          <p:attrName>style.visibility</p:attrName>
                                        </p:attrNameLst>
                                      </p:cBhvr>
                                      <p:to>
                                        <p:strVal val="visible"/>
                                      </p:to>
                                    </p:set>
                                    <p:anim calcmode="lin" valueType="num">
                                      <p:cBhvr additive="base">
                                        <p:cTn id="12" dur="500" fill="hold"/>
                                        <p:tgtEl>
                                          <p:spTgt spid="124932">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2493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32"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5" name="AutoShape 3"/>
          <p:cNvSpPr>
            <a:spLocks noChangeArrowheads="1"/>
          </p:cNvSpPr>
          <p:nvPr/>
        </p:nvSpPr>
        <p:spPr bwMode="auto">
          <a:xfrm>
            <a:off x="0" y="1828800"/>
            <a:ext cx="9144000" cy="1828800"/>
          </a:xfrm>
          <a:prstGeom prst="cloudCallout">
            <a:avLst>
              <a:gd name="adj1" fmla="val -37824"/>
              <a:gd name="adj2" fmla="val 138134"/>
            </a:avLst>
          </a:prstGeom>
          <a:solidFill>
            <a:schemeClr val="accent1"/>
          </a:solidFill>
          <a:ln w="9525">
            <a:solidFill>
              <a:schemeClr val="tx1"/>
            </a:solidFill>
            <a:round/>
            <a:headEnd/>
            <a:tailEnd/>
          </a:ln>
          <a:effectLst/>
        </p:spPr>
        <p:txBody>
          <a:bodyPr/>
          <a:lstStyle/>
          <a:p>
            <a:pPr marL="342900" indent="-342900" algn="ctr"/>
            <a:r>
              <a:rPr lang="en-US" sz="4000">
                <a:solidFill>
                  <a:srgbClr val="FF0066"/>
                </a:solidFill>
                <a:latin typeface="Times New Roman" pitchFamily="18" charset="0"/>
              </a:rPr>
              <a:t> </a:t>
            </a:r>
            <a:r>
              <a:rPr lang="en-US" sz="3200">
                <a:latin typeface="Times New Roman" pitchFamily="18" charset="0"/>
              </a:rPr>
              <a:t>Em căn cứ vào đâu mà em có nhận xét như vậy?</a:t>
            </a:r>
          </a:p>
        </p:txBody>
      </p:sp>
      <p:sp>
        <p:nvSpPr>
          <p:cNvPr id="125956" name="Rectangle 4"/>
          <p:cNvSpPr>
            <a:spLocks noGrp="1" noChangeArrowheads="1"/>
          </p:cNvSpPr>
          <p:nvPr>
            <p:ph type="body" idx="1"/>
          </p:nvPr>
        </p:nvSpPr>
        <p:spPr>
          <a:xfrm>
            <a:off x="0" y="5257800"/>
            <a:ext cx="9144000" cy="1371600"/>
          </a:xfrm>
          <a:noFill/>
        </p:spPr>
        <p:txBody>
          <a:bodyPr/>
          <a:lstStyle/>
          <a:p>
            <a:pPr eaLnBrk="1" hangingPunct="1">
              <a:buFontTx/>
              <a:buNone/>
            </a:pPr>
            <a:r>
              <a:rPr lang="en-US" smtClean="0"/>
              <a:t>- </a:t>
            </a:r>
            <a:r>
              <a:rPr lang="en-US" sz="3600" b="1" smtClean="0">
                <a:solidFill>
                  <a:schemeClr val="accent2"/>
                </a:solidFill>
                <a:latin typeface="Times New Roman" pitchFamily="18" charset="0"/>
              </a:rPr>
              <a:t>Hành động, lời nói, suy nghĩ của nhân vật.</a:t>
            </a:r>
          </a:p>
        </p:txBody>
      </p:sp>
      <p:sp>
        <p:nvSpPr>
          <p:cNvPr id="25604" name="Title 1"/>
          <p:cNvSpPr txBox="1">
            <a:spLocks/>
          </p:cNvSpPr>
          <p:nvPr/>
        </p:nvSpPr>
        <p:spPr bwMode="auto">
          <a:xfrm>
            <a:off x="1403350" y="-30163"/>
            <a:ext cx="6429375" cy="1477963"/>
          </a:xfrm>
          <a:prstGeom prst="rect">
            <a:avLst/>
          </a:prstGeom>
          <a:noFill/>
          <a:ln w="9525">
            <a:noFill/>
            <a:miter lim="800000"/>
            <a:headEnd/>
            <a:tailEnd/>
          </a:ln>
        </p:spPr>
        <p:txBody>
          <a:bodyPr anchor="ctr"/>
          <a:lstStyle/>
          <a:p>
            <a:pPr algn="ctr"/>
            <a:r>
              <a:rPr lang="en-US" sz="2800" dirty="0">
                <a:solidFill>
                  <a:srgbClr val="000514"/>
                </a:solidFill>
                <a:latin typeface="Times New Roman" pitchFamily="18" charset="0"/>
                <a:cs typeface="Times New Roman" pitchFamily="18" charset="0"/>
              </a:rPr>
              <a:t/>
            </a:r>
            <a:br>
              <a:rPr lang="en-US" sz="2800" dirty="0">
                <a:solidFill>
                  <a:srgbClr val="000514"/>
                </a:solidFill>
                <a:latin typeface="Times New Roman" pitchFamily="18" charset="0"/>
                <a:cs typeface="Times New Roman" pitchFamily="18" charset="0"/>
              </a:rPr>
            </a:br>
            <a:r>
              <a:rPr lang="en-US" sz="2800" u="sng" dirty="0" err="1">
                <a:solidFill>
                  <a:srgbClr val="000514"/>
                </a:solidFill>
                <a:latin typeface="Times New Roman" pitchFamily="18" charset="0"/>
                <a:cs typeface="Times New Roman" pitchFamily="18" charset="0"/>
              </a:rPr>
              <a:t>Tập</a:t>
            </a:r>
            <a:r>
              <a:rPr lang="en-US" sz="2800" u="sng" dirty="0">
                <a:solidFill>
                  <a:srgbClr val="000514"/>
                </a:solidFill>
                <a:latin typeface="Times New Roman" pitchFamily="18" charset="0"/>
                <a:cs typeface="Times New Roman" pitchFamily="18" charset="0"/>
              </a:rPr>
              <a:t> </a:t>
            </a:r>
            <a:r>
              <a:rPr lang="en-US" sz="2800" u="sng" dirty="0" err="1">
                <a:solidFill>
                  <a:srgbClr val="000514"/>
                </a:solidFill>
                <a:latin typeface="Times New Roman" pitchFamily="18" charset="0"/>
                <a:cs typeface="Times New Roman" pitchFamily="18" charset="0"/>
              </a:rPr>
              <a:t>làm</a:t>
            </a:r>
            <a:r>
              <a:rPr lang="en-US" sz="2800" u="sng" dirty="0">
                <a:solidFill>
                  <a:srgbClr val="000514"/>
                </a:solidFill>
                <a:latin typeface="Times New Roman" pitchFamily="18" charset="0"/>
                <a:cs typeface="Times New Roman" pitchFamily="18" charset="0"/>
              </a:rPr>
              <a:t> </a:t>
            </a:r>
            <a:r>
              <a:rPr lang="en-US" sz="2800" u="sng" dirty="0" err="1">
                <a:solidFill>
                  <a:srgbClr val="000514"/>
                </a:solidFill>
                <a:latin typeface="Times New Roman" pitchFamily="18" charset="0"/>
                <a:cs typeface="Times New Roman" pitchFamily="18" charset="0"/>
              </a:rPr>
              <a:t>văn</a:t>
            </a:r>
            <a:endParaRPr lang="en-US" sz="2800" u="sng" dirty="0">
              <a:solidFill>
                <a:srgbClr val="000514"/>
              </a:solidFill>
              <a:latin typeface="Times New Roman" pitchFamily="18" charset="0"/>
              <a:cs typeface="Times New Roman" pitchFamily="18" charset="0"/>
            </a:endParaRPr>
          </a:p>
          <a:p>
            <a:pPr algn="ctr"/>
            <a:r>
              <a:rPr lang="en-US" sz="2800" dirty="0" err="1">
                <a:solidFill>
                  <a:srgbClr val="FF0000"/>
                </a:solidFill>
                <a:latin typeface="Times New Roman" pitchFamily="18" charset="0"/>
                <a:cs typeface="Times New Roman" pitchFamily="18" charset="0"/>
              </a:rPr>
              <a:t>Nhân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vật</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trong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truyện</a:t>
            </a:r>
            <a:endParaRPr lang="en-US" sz="2800"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125955">
                                            <p:txEl>
                                              <p:pRg st="0" end="0"/>
                                            </p:txEl>
                                          </p:spTgt>
                                        </p:tgtEl>
                                        <p:attrNameLst>
                                          <p:attrName>style.visibility</p:attrName>
                                        </p:attrNameLst>
                                      </p:cBhvr>
                                      <p:to>
                                        <p:strVal val="visible"/>
                                      </p:to>
                                    </p:set>
                                    <p:anim calcmode="lin" valueType="num">
                                      <p:cBhvr>
                                        <p:cTn id="7" dur="500" fill="hold"/>
                                        <p:tgtEl>
                                          <p:spTgt spid="12595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2595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25955">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3" presetClass="entr" presetSubtype="16" fill="hold" grpId="0" nodeType="clickEffect">
                                  <p:stCondLst>
                                    <p:cond delay="0"/>
                                  </p:stCondLst>
                                  <p:childTnLst>
                                    <p:set>
                                      <p:cBhvr>
                                        <p:cTn id="13" dur="1" fill="hold">
                                          <p:stCondLst>
                                            <p:cond delay="0"/>
                                          </p:stCondLst>
                                        </p:cTn>
                                        <p:tgtEl>
                                          <p:spTgt spid="125956">
                                            <p:txEl>
                                              <p:pRg st="0" end="0"/>
                                            </p:txEl>
                                          </p:spTgt>
                                        </p:tgtEl>
                                        <p:attrNameLst>
                                          <p:attrName>style.visibility</p:attrName>
                                        </p:attrNameLst>
                                      </p:cBhvr>
                                      <p:to>
                                        <p:strVal val="visible"/>
                                      </p:to>
                                    </p:set>
                                    <p:animEffect transition="in" filter="plus(in)">
                                      <p:cBhvr>
                                        <p:cTn id="14" dur="2000"/>
                                        <p:tgtEl>
                                          <p:spTgt spid="12595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956"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9" name="AutoShape 3"/>
          <p:cNvSpPr>
            <a:spLocks noChangeArrowheads="1"/>
          </p:cNvSpPr>
          <p:nvPr/>
        </p:nvSpPr>
        <p:spPr bwMode="auto">
          <a:xfrm>
            <a:off x="152400" y="2133600"/>
            <a:ext cx="9144000" cy="1752600"/>
          </a:xfrm>
          <a:prstGeom prst="cloudCallout">
            <a:avLst>
              <a:gd name="adj1" fmla="val -41407"/>
              <a:gd name="adj2" fmla="val 116810"/>
            </a:avLst>
          </a:prstGeom>
          <a:solidFill>
            <a:schemeClr val="accent1"/>
          </a:solidFill>
          <a:ln w="9525">
            <a:solidFill>
              <a:schemeClr val="tx1"/>
            </a:solidFill>
            <a:round/>
            <a:headEnd/>
            <a:tailEnd/>
          </a:ln>
          <a:effectLst/>
        </p:spPr>
        <p:txBody>
          <a:bodyPr/>
          <a:lstStyle/>
          <a:p>
            <a:pPr marL="342900" indent="-342900" algn="ctr"/>
            <a:r>
              <a:rPr lang="en-US" sz="3200">
                <a:latin typeface="Times New Roman" pitchFamily="18" charset="0"/>
              </a:rPr>
              <a:t>Để có thể biết tính cách của mỗi nhân vật, em dựa vào đâu?</a:t>
            </a:r>
          </a:p>
        </p:txBody>
      </p:sp>
      <p:sp>
        <p:nvSpPr>
          <p:cNvPr id="126980" name="Rectangle 4"/>
          <p:cNvSpPr>
            <a:spLocks noGrp="1" noChangeArrowheads="1"/>
          </p:cNvSpPr>
          <p:nvPr>
            <p:ph type="body" idx="1"/>
          </p:nvPr>
        </p:nvSpPr>
        <p:spPr>
          <a:xfrm>
            <a:off x="0" y="5334000"/>
            <a:ext cx="9144000" cy="2590800"/>
          </a:xfrm>
          <a:noFill/>
        </p:spPr>
        <p:txBody>
          <a:bodyPr/>
          <a:lstStyle/>
          <a:p>
            <a:pPr eaLnBrk="1" hangingPunct="1">
              <a:buFontTx/>
              <a:buNone/>
            </a:pPr>
            <a:r>
              <a:rPr lang="en-US" smtClean="0">
                <a:latin typeface="Times New Roman" pitchFamily="18" charset="0"/>
                <a:cs typeface="Times New Roman" pitchFamily="18" charset="0"/>
              </a:rPr>
              <a:t>- </a:t>
            </a:r>
            <a:r>
              <a:rPr lang="en-US" b="1" smtClean="0">
                <a:solidFill>
                  <a:schemeClr val="accent2"/>
                </a:solidFill>
                <a:latin typeface="Times New Roman" pitchFamily="18" charset="0"/>
                <a:cs typeface="Times New Roman" pitchFamily="18" charset="0"/>
              </a:rPr>
              <a:t>Để có thể biết tính cách của mỗi nhân vật, dựa vào </a:t>
            </a:r>
            <a:r>
              <a:rPr lang="en-US" b="1" smtClean="0">
                <a:solidFill>
                  <a:srgbClr val="FF0000"/>
                </a:solidFill>
                <a:latin typeface="Times New Roman" pitchFamily="18" charset="0"/>
                <a:cs typeface="Times New Roman" pitchFamily="18" charset="0"/>
              </a:rPr>
              <a:t>lời nói</a:t>
            </a:r>
            <a:r>
              <a:rPr lang="en-US" b="1" smtClean="0">
                <a:solidFill>
                  <a:schemeClr val="accent2"/>
                </a:solidFill>
                <a:latin typeface="Times New Roman" pitchFamily="18" charset="0"/>
                <a:cs typeface="Times New Roman" pitchFamily="18" charset="0"/>
              </a:rPr>
              <a:t>, </a:t>
            </a:r>
            <a:r>
              <a:rPr lang="en-US" b="1" smtClean="0">
                <a:solidFill>
                  <a:schemeClr val="hlink"/>
                </a:solidFill>
                <a:latin typeface="Times New Roman" pitchFamily="18" charset="0"/>
                <a:cs typeface="Times New Roman" pitchFamily="18" charset="0"/>
              </a:rPr>
              <a:t>suy nghĩ</a:t>
            </a:r>
            <a:r>
              <a:rPr lang="en-US" b="1" smtClean="0">
                <a:solidFill>
                  <a:schemeClr val="accent2"/>
                </a:solidFill>
                <a:latin typeface="Times New Roman" pitchFamily="18" charset="0"/>
                <a:cs typeface="Times New Roman" pitchFamily="18" charset="0"/>
              </a:rPr>
              <a:t>, và </a:t>
            </a:r>
            <a:r>
              <a:rPr lang="en-US" b="1" smtClean="0">
                <a:solidFill>
                  <a:srgbClr val="00CC00"/>
                </a:solidFill>
                <a:latin typeface="Times New Roman" pitchFamily="18" charset="0"/>
                <a:cs typeface="Times New Roman" pitchFamily="18" charset="0"/>
              </a:rPr>
              <a:t>hành động</a:t>
            </a:r>
            <a:r>
              <a:rPr lang="en-US" b="1" smtClean="0">
                <a:solidFill>
                  <a:schemeClr val="accent2"/>
                </a:solidFill>
                <a:latin typeface="Times New Roman" pitchFamily="18" charset="0"/>
                <a:cs typeface="Times New Roman" pitchFamily="18" charset="0"/>
              </a:rPr>
              <a:t>.</a:t>
            </a:r>
          </a:p>
        </p:txBody>
      </p:sp>
      <p:sp>
        <p:nvSpPr>
          <p:cNvPr id="26628" name="Title 1"/>
          <p:cNvSpPr txBox="1">
            <a:spLocks/>
          </p:cNvSpPr>
          <p:nvPr/>
        </p:nvSpPr>
        <p:spPr bwMode="auto">
          <a:xfrm>
            <a:off x="1403350" y="-30163"/>
            <a:ext cx="6429375" cy="1477963"/>
          </a:xfrm>
          <a:prstGeom prst="rect">
            <a:avLst/>
          </a:prstGeom>
          <a:noFill/>
          <a:ln w="9525">
            <a:noFill/>
            <a:miter lim="800000"/>
            <a:headEnd/>
            <a:tailEnd/>
          </a:ln>
        </p:spPr>
        <p:txBody>
          <a:bodyPr anchor="ctr"/>
          <a:lstStyle/>
          <a:p>
            <a:pPr algn="ctr"/>
            <a:r>
              <a:rPr lang="en-US" sz="2800" u="sng" dirty="0" err="1" smtClean="0">
                <a:solidFill>
                  <a:srgbClr val="000514"/>
                </a:solidFill>
                <a:latin typeface="Times New Roman" pitchFamily="18" charset="0"/>
                <a:cs typeface="Times New Roman" pitchFamily="18" charset="0"/>
              </a:rPr>
              <a:t>Tập</a:t>
            </a:r>
            <a:r>
              <a:rPr lang="en-US" sz="2800" u="sng" dirty="0" smtClean="0">
                <a:solidFill>
                  <a:srgbClr val="000514"/>
                </a:solidFill>
                <a:latin typeface="Times New Roman" pitchFamily="18" charset="0"/>
                <a:cs typeface="Times New Roman" pitchFamily="18" charset="0"/>
              </a:rPr>
              <a:t> </a:t>
            </a:r>
            <a:r>
              <a:rPr lang="en-US" sz="2800" u="sng" dirty="0" err="1">
                <a:solidFill>
                  <a:srgbClr val="000514"/>
                </a:solidFill>
                <a:latin typeface="Times New Roman" pitchFamily="18" charset="0"/>
                <a:cs typeface="Times New Roman" pitchFamily="18" charset="0"/>
              </a:rPr>
              <a:t>làm</a:t>
            </a:r>
            <a:r>
              <a:rPr lang="en-US" sz="2800" u="sng" dirty="0">
                <a:solidFill>
                  <a:srgbClr val="000514"/>
                </a:solidFill>
                <a:latin typeface="Times New Roman" pitchFamily="18" charset="0"/>
                <a:cs typeface="Times New Roman" pitchFamily="18" charset="0"/>
              </a:rPr>
              <a:t> </a:t>
            </a:r>
            <a:r>
              <a:rPr lang="en-US" sz="2800" u="sng" dirty="0" err="1">
                <a:solidFill>
                  <a:srgbClr val="000514"/>
                </a:solidFill>
                <a:latin typeface="Times New Roman" pitchFamily="18" charset="0"/>
                <a:cs typeface="Times New Roman" pitchFamily="18" charset="0"/>
              </a:rPr>
              <a:t>văn</a:t>
            </a:r>
            <a:endParaRPr lang="en-US" sz="2800" u="sng" dirty="0">
              <a:solidFill>
                <a:srgbClr val="000514"/>
              </a:solidFill>
              <a:latin typeface="Times New Roman" pitchFamily="18" charset="0"/>
              <a:cs typeface="Times New Roman" pitchFamily="18" charset="0"/>
            </a:endParaRPr>
          </a:p>
          <a:p>
            <a:pPr algn="ctr"/>
            <a:r>
              <a:rPr lang="en-US" sz="2800" dirty="0" err="1">
                <a:solidFill>
                  <a:srgbClr val="FF0000"/>
                </a:solidFill>
                <a:latin typeface="Times New Roman" pitchFamily="18" charset="0"/>
                <a:cs typeface="Times New Roman" pitchFamily="18" charset="0"/>
              </a:rPr>
              <a:t>Nhân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vật</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trong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truyện</a:t>
            </a:r>
            <a:endParaRPr lang="en-US" sz="2800"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126979">
                                            <p:txEl>
                                              <p:pRg st="0" end="0"/>
                                            </p:txEl>
                                          </p:spTgt>
                                        </p:tgtEl>
                                        <p:attrNameLst>
                                          <p:attrName>style.visibility</p:attrName>
                                        </p:attrNameLst>
                                      </p:cBhvr>
                                      <p:to>
                                        <p:strVal val="visible"/>
                                      </p:to>
                                    </p:set>
                                    <p:anim calcmode="lin" valueType="num">
                                      <p:cBhvr>
                                        <p:cTn id="7" dur="500" fill="hold"/>
                                        <p:tgtEl>
                                          <p:spTgt spid="12697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26979">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26979">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3" presetClass="entr" presetSubtype="16" fill="hold" grpId="0" nodeType="clickEffect">
                                  <p:stCondLst>
                                    <p:cond delay="0"/>
                                  </p:stCondLst>
                                  <p:childTnLst>
                                    <p:set>
                                      <p:cBhvr>
                                        <p:cTn id="13" dur="1" fill="hold">
                                          <p:stCondLst>
                                            <p:cond delay="0"/>
                                          </p:stCondLst>
                                        </p:cTn>
                                        <p:tgtEl>
                                          <p:spTgt spid="126980">
                                            <p:txEl>
                                              <p:pRg st="0" end="0"/>
                                            </p:txEl>
                                          </p:spTgt>
                                        </p:tgtEl>
                                        <p:attrNameLst>
                                          <p:attrName>style.visibility</p:attrName>
                                        </p:attrNameLst>
                                      </p:cBhvr>
                                      <p:to>
                                        <p:strVal val="visible"/>
                                      </p:to>
                                    </p:set>
                                    <p:animEffect transition="in" filter="plus(in)">
                                      <p:cBhvr>
                                        <p:cTn id="14" dur="2000"/>
                                        <p:tgtEl>
                                          <p:spTgt spid="12698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980"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a:xfrm>
            <a:off x="0" y="1676400"/>
            <a:ext cx="9144000" cy="1447800"/>
          </a:xfrm>
        </p:spPr>
        <p:txBody>
          <a:bodyPr/>
          <a:lstStyle/>
          <a:p>
            <a:pPr algn="l" eaLnBrk="1" hangingPunct="1"/>
            <a:r>
              <a:rPr lang="en-US" sz="4800" b="1" smtClean="0">
                <a:solidFill>
                  <a:schemeClr val="tx1"/>
                </a:solidFill>
                <a:latin typeface="Times New Roman" pitchFamily="18" charset="0"/>
                <a:cs typeface="Times New Roman" pitchFamily="18" charset="0"/>
              </a:rPr>
              <a:t>II. Ghi nhớ</a:t>
            </a:r>
            <a:r>
              <a:rPr lang="en-US" smtClean="0">
                <a:solidFill>
                  <a:schemeClr val="tx1"/>
                </a:solidFill>
                <a:latin typeface="Times New Roman" pitchFamily="18" charset="0"/>
                <a:cs typeface="Times New Roman" pitchFamily="18" charset="0"/>
              </a:rPr>
              <a:t>.</a:t>
            </a:r>
          </a:p>
        </p:txBody>
      </p:sp>
      <p:sp>
        <p:nvSpPr>
          <p:cNvPr id="122883" name="Rectangle 3"/>
          <p:cNvSpPr>
            <a:spLocks noGrp="1" noChangeArrowheads="1"/>
          </p:cNvSpPr>
          <p:nvPr>
            <p:ph type="body" idx="1"/>
          </p:nvPr>
        </p:nvSpPr>
        <p:spPr>
          <a:xfrm>
            <a:off x="0" y="2819400"/>
            <a:ext cx="9144000" cy="3810000"/>
          </a:xfrm>
        </p:spPr>
        <p:txBody>
          <a:bodyPr/>
          <a:lstStyle/>
          <a:p>
            <a:pPr eaLnBrk="1" hangingPunct="1"/>
            <a:r>
              <a:rPr lang="en-US" sz="4000" b="1" smtClean="0">
                <a:solidFill>
                  <a:schemeClr val="accent2"/>
                </a:solidFill>
                <a:latin typeface="Times New Roman" pitchFamily="18" charset="0"/>
                <a:cs typeface="Times New Roman" pitchFamily="18" charset="0"/>
              </a:rPr>
              <a:t>Nhân vật trong truyện có thể là người, là con vật, đồ vật, cây cối.</a:t>
            </a:r>
          </a:p>
          <a:p>
            <a:pPr eaLnBrk="1" hangingPunct="1"/>
            <a:r>
              <a:rPr lang="en-US" sz="4000" b="1" smtClean="0">
                <a:latin typeface="Times New Roman" pitchFamily="18" charset="0"/>
                <a:cs typeface="Times New Roman" pitchFamily="18" charset="0"/>
              </a:rPr>
              <a:t>Hành động, lời nói, suy nghĩ,… của nhân vật nói lên tính cách của nhân vật ấy. </a:t>
            </a:r>
          </a:p>
        </p:txBody>
      </p:sp>
      <p:sp>
        <p:nvSpPr>
          <p:cNvPr id="27652" name="Title 1"/>
          <p:cNvSpPr txBox="1">
            <a:spLocks/>
          </p:cNvSpPr>
          <p:nvPr/>
        </p:nvSpPr>
        <p:spPr bwMode="auto">
          <a:xfrm>
            <a:off x="1403350" y="-30163"/>
            <a:ext cx="6429375" cy="1477963"/>
          </a:xfrm>
          <a:prstGeom prst="rect">
            <a:avLst/>
          </a:prstGeom>
          <a:noFill/>
          <a:ln w="9525">
            <a:noFill/>
            <a:miter lim="800000"/>
            <a:headEnd/>
            <a:tailEnd/>
          </a:ln>
        </p:spPr>
        <p:txBody>
          <a:bodyPr anchor="ctr"/>
          <a:lstStyle/>
          <a:p>
            <a:pPr algn="ctr"/>
            <a:r>
              <a:rPr lang="en-US" sz="2800" u="sng" dirty="0" err="1" smtClean="0">
                <a:solidFill>
                  <a:srgbClr val="000514"/>
                </a:solidFill>
                <a:latin typeface="Times New Roman" pitchFamily="18" charset="0"/>
                <a:cs typeface="Times New Roman" pitchFamily="18" charset="0"/>
              </a:rPr>
              <a:t>Tập</a:t>
            </a:r>
            <a:r>
              <a:rPr lang="en-US" sz="2800" u="sng" dirty="0" smtClean="0">
                <a:solidFill>
                  <a:srgbClr val="000514"/>
                </a:solidFill>
                <a:latin typeface="Times New Roman" pitchFamily="18" charset="0"/>
                <a:cs typeface="Times New Roman" pitchFamily="18" charset="0"/>
              </a:rPr>
              <a:t> </a:t>
            </a:r>
            <a:r>
              <a:rPr lang="en-US" sz="2800" u="sng" dirty="0" err="1">
                <a:solidFill>
                  <a:srgbClr val="000514"/>
                </a:solidFill>
                <a:latin typeface="Times New Roman" pitchFamily="18" charset="0"/>
                <a:cs typeface="Times New Roman" pitchFamily="18" charset="0"/>
              </a:rPr>
              <a:t>làm</a:t>
            </a:r>
            <a:r>
              <a:rPr lang="en-US" sz="2800" u="sng" dirty="0">
                <a:solidFill>
                  <a:srgbClr val="000514"/>
                </a:solidFill>
                <a:latin typeface="Times New Roman" pitchFamily="18" charset="0"/>
                <a:cs typeface="Times New Roman" pitchFamily="18" charset="0"/>
              </a:rPr>
              <a:t> </a:t>
            </a:r>
            <a:r>
              <a:rPr lang="en-US" sz="2800" u="sng" dirty="0" err="1">
                <a:solidFill>
                  <a:srgbClr val="000514"/>
                </a:solidFill>
                <a:latin typeface="Times New Roman" pitchFamily="18" charset="0"/>
                <a:cs typeface="Times New Roman" pitchFamily="18" charset="0"/>
              </a:rPr>
              <a:t>văn</a:t>
            </a:r>
            <a:endParaRPr lang="en-US" sz="2800" u="sng" dirty="0">
              <a:solidFill>
                <a:srgbClr val="000514"/>
              </a:solidFill>
              <a:latin typeface="Times New Roman" pitchFamily="18" charset="0"/>
              <a:cs typeface="Times New Roman" pitchFamily="18" charset="0"/>
            </a:endParaRPr>
          </a:p>
          <a:p>
            <a:pPr algn="ctr"/>
            <a:r>
              <a:rPr lang="en-US" sz="2800" dirty="0" err="1">
                <a:solidFill>
                  <a:srgbClr val="FF0000"/>
                </a:solidFill>
                <a:latin typeface="Times New Roman" pitchFamily="18" charset="0"/>
                <a:cs typeface="Times New Roman" pitchFamily="18" charset="0"/>
              </a:rPr>
              <a:t>Nhân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vật</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trong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truyện</a:t>
            </a:r>
            <a:endParaRPr lang="en-US" sz="2800"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2882"/>
                                        </p:tgtEl>
                                        <p:attrNameLst>
                                          <p:attrName>style.visibility</p:attrName>
                                        </p:attrNameLst>
                                      </p:cBhvr>
                                      <p:to>
                                        <p:strVal val="visible"/>
                                      </p:to>
                                    </p:set>
                                    <p:anim calcmode="lin" valueType="num">
                                      <p:cBhvr additive="base">
                                        <p:cTn id="7" dur="500" fill="hold"/>
                                        <p:tgtEl>
                                          <p:spTgt spid="122882"/>
                                        </p:tgtEl>
                                        <p:attrNameLst>
                                          <p:attrName>ppt_x</p:attrName>
                                        </p:attrNameLst>
                                      </p:cBhvr>
                                      <p:tavLst>
                                        <p:tav tm="0">
                                          <p:val>
                                            <p:strVal val="#ppt_x"/>
                                          </p:val>
                                        </p:tav>
                                        <p:tav tm="100000">
                                          <p:val>
                                            <p:strVal val="#ppt_x"/>
                                          </p:val>
                                        </p:tav>
                                      </p:tavLst>
                                    </p:anim>
                                    <p:anim calcmode="lin" valueType="num">
                                      <p:cBhvr additive="base">
                                        <p:cTn id="8" dur="500" fill="hold"/>
                                        <p:tgtEl>
                                          <p:spTgt spid="12288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3" presetClass="entr" presetSubtype="0" fill="hold" grpId="0" nodeType="clickEffect">
                                  <p:stCondLst>
                                    <p:cond delay="0"/>
                                  </p:stCondLst>
                                  <p:childTnLst>
                                    <p:set>
                                      <p:cBhvr>
                                        <p:cTn id="12" dur="1" fill="hold">
                                          <p:stCondLst>
                                            <p:cond delay="0"/>
                                          </p:stCondLst>
                                        </p:cTn>
                                        <p:tgtEl>
                                          <p:spTgt spid="122883">
                                            <p:txEl>
                                              <p:pRg st="0" end="0"/>
                                            </p:txEl>
                                          </p:spTgt>
                                        </p:tgtEl>
                                        <p:attrNameLst>
                                          <p:attrName>style.visibility</p:attrName>
                                        </p:attrNameLst>
                                      </p:cBhvr>
                                      <p:to>
                                        <p:strVal val="visible"/>
                                      </p:to>
                                    </p:set>
                                    <p:anim calcmode="lin" valueType="num">
                                      <p:cBhvr>
                                        <p:cTn id="13" dur="500" fill="hold"/>
                                        <p:tgtEl>
                                          <p:spTgt spid="122883">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122883">
                                            <p:txEl>
                                              <p:pRg st="0" end="0"/>
                                            </p:txEl>
                                          </p:spTgt>
                                        </p:tgtEl>
                                        <p:attrNameLst>
                                          <p:attrName>ppt_h</p:attrName>
                                        </p:attrNameLst>
                                      </p:cBhvr>
                                      <p:tavLst>
                                        <p:tav tm="0">
                                          <p:val>
                                            <p:fltVal val="0"/>
                                          </p:val>
                                        </p:tav>
                                        <p:tav tm="100000">
                                          <p:val>
                                            <p:strVal val="#ppt_h"/>
                                          </p:val>
                                        </p:tav>
                                      </p:tavLst>
                                    </p:anim>
                                    <p:animEffect transition="in" filter="fade">
                                      <p:cBhvr>
                                        <p:cTn id="15" dur="500"/>
                                        <p:tgtEl>
                                          <p:spTgt spid="122883">
                                            <p:txEl>
                                              <p:pRg st="0" end="0"/>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3" presetClass="entr" presetSubtype="0" fill="hold" grpId="0" nodeType="clickEffect">
                                  <p:stCondLst>
                                    <p:cond delay="0"/>
                                  </p:stCondLst>
                                  <p:childTnLst>
                                    <p:set>
                                      <p:cBhvr>
                                        <p:cTn id="19" dur="1" fill="hold">
                                          <p:stCondLst>
                                            <p:cond delay="0"/>
                                          </p:stCondLst>
                                        </p:cTn>
                                        <p:tgtEl>
                                          <p:spTgt spid="122883">
                                            <p:txEl>
                                              <p:pRg st="1" end="1"/>
                                            </p:txEl>
                                          </p:spTgt>
                                        </p:tgtEl>
                                        <p:attrNameLst>
                                          <p:attrName>style.visibility</p:attrName>
                                        </p:attrNameLst>
                                      </p:cBhvr>
                                      <p:to>
                                        <p:strVal val="visible"/>
                                      </p:to>
                                    </p:set>
                                    <p:anim calcmode="lin" valueType="num">
                                      <p:cBhvr>
                                        <p:cTn id="20" dur="500" fill="hold"/>
                                        <p:tgtEl>
                                          <p:spTgt spid="122883">
                                            <p:txEl>
                                              <p:pRg st="1" end="1"/>
                                            </p:txEl>
                                          </p:spTgt>
                                        </p:tgtEl>
                                        <p:attrNameLst>
                                          <p:attrName>ppt_w</p:attrName>
                                        </p:attrNameLst>
                                      </p:cBhvr>
                                      <p:tavLst>
                                        <p:tav tm="0">
                                          <p:val>
                                            <p:fltVal val="0"/>
                                          </p:val>
                                        </p:tav>
                                        <p:tav tm="100000">
                                          <p:val>
                                            <p:strVal val="#ppt_w"/>
                                          </p:val>
                                        </p:tav>
                                      </p:tavLst>
                                    </p:anim>
                                    <p:anim calcmode="lin" valueType="num">
                                      <p:cBhvr>
                                        <p:cTn id="21" dur="500" fill="hold"/>
                                        <p:tgtEl>
                                          <p:spTgt spid="122883">
                                            <p:txEl>
                                              <p:pRg st="1" end="1"/>
                                            </p:txEl>
                                          </p:spTgt>
                                        </p:tgtEl>
                                        <p:attrNameLst>
                                          <p:attrName>ppt_h</p:attrName>
                                        </p:attrNameLst>
                                      </p:cBhvr>
                                      <p:tavLst>
                                        <p:tav tm="0">
                                          <p:val>
                                            <p:fltVal val="0"/>
                                          </p:val>
                                        </p:tav>
                                        <p:tav tm="100000">
                                          <p:val>
                                            <p:strVal val="#ppt_h"/>
                                          </p:val>
                                        </p:tav>
                                      </p:tavLst>
                                    </p:anim>
                                    <p:animEffect transition="in" filter="fade">
                                      <p:cBhvr>
                                        <p:cTn id="22" dur="500"/>
                                        <p:tgtEl>
                                          <p:spTgt spid="12288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2" grpId="0"/>
      <p:bldP spid="12288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a:xfrm>
            <a:off x="152400" y="1371600"/>
            <a:ext cx="9144000" cy="1524000"/>
          </a:xfrm>
        </p:spPr>
        <p:txBody>
          <a:bodyPr/>
          <a:lstStyle/>
          <a:p>
            <a:pPr algn="l" eaLnBrk="1" hangingPunct="1"/>
            <a:r>
              <a:rPr lang="en-US" sz="5400" b="1" smtClean="0">
                <a:solidFill>
                  <a:schemeClr val="tx1"/>
                </a:solidFill>
                <a:latin typeface="Times New Roman" pitchFamily="18" charset="0"/>
                <a:cs typeface="Times New Roman" pitchFamily="18" charset="0"/>
              </a:rPr>
              <a:t>III. Luyện tập</a:t>
            </a:r>
            <a:r>
              <a:rPr lang="en-US" sz="5400" smtClean="0">
                <a:solidFill>
                  <a:schemeClr val="tx1"/>
                </a:solidFill>
                <a:latin typeface="Times New Roman" pitchFamily="18" charset="0"/>
                <a:cs typeface="Times New Roman" pitchFamily="18" charset="0"/>
              </a:rPr>
              <a:t>.</a:t>
            </a:r>
          </a:p>
        </p:txBody>
      </p:sp>
      <p:sp>
        <p:nvSpPr>
          <p:cNvPr id="128003" name="Rectangle 3"/>
          <p:cNvSpPr>
            <a:spLocks noGrp="1" noChangeArrowheads="1"/>
          </p:cNvSpPr>
          <p:nvPr>
            <p:ph type="body" idx="1"/>
          </p:nvPr>
        </p:nvSpPr>
        <p:spPr>
          <a:xfrm>
            <a:off x="0" y="3200400"/>
            <a:ext cx="9144000" cy="4724400"/>
          </a:xfrm>
        </p:spPr>
        <p:txBody>
          <a:bodyPr/>
          <a:lstStyle/>
          <a:p>
            <a:pPr eaLnBrk="1" hangingPunct="1">
              <a:buFontTx/>
              <a:buNone/>
            </a:pPr>
            <a:r>
              <a:rPr lang="fr-FR" sz="3600" b="1" smtClean="0">
                <a:latin typeface="Times New Roman" pitchFamily="18" charset="0"/>
              </a:rPr>
              <a:t>Bài tập 1: Nhân vật trong câu chuyện sau đây là những ai ? Em có đồng ý với nhận xét của bà về tính cách của từng cháu không? Vì sao bà có nhận xét như vậy?</a:t>
            </a:r>
            <a:endParaRPr lang="en-US" sz="3600" b="1" smtClean="0">
              <a:latin typeface="Times New Roman" pitchFamily="18" charset="0"/>
            </a:endParaRPr>
          </a:p>
        </p:txBody>
      </p:sp>
      <p:sp>
        <p:nvSpPr>
          <p:cNvPr id="28676" name="Title 1"/>
          <p:cNvSpPr txBox="1">
            <a:spLocks/>
          </p:cNvSpPr>
          <p:nvPr/>
        </p:nvSpPr>
        <p:spPr bwMode="auto">
          <a:xfrm>
            <a:off x="1403350" y="-30163"/>
            <a:ext cx="6429375" cy="1477963"/>
          </a:xfrm>
          <a:prstGeom prst="rect">
            <a:avLst/>
          </a:prstGeom>
          <a:noFill/>
          <a:ln w="9525">
            <a:noFill/>
            <a:miter lim="800000"/>
            <a:headEnd/>
            <a:tailEnd/>
          </a:ln>
        </p:spPr>
        <p:txBody>
          <a:bodyPr anchor="ctr"/>
          <a:lstStyle/>
          <a:p>
            <a:pPr algn="ctr"/>
            <a:r>
              <a:rPr lang="en-US" sz="2800" u="sng" dirty="0" err="1" smtClean="0">
                <a:solidFill>
                  <a:srgbClr val="000514"/>
                </a:solidFill>
                <a:latin typeface="Times New Roman" pitchFamily="18" charset="0"/>
                <a:cs typeface="Times New Roman" pitchFamily="18" charset="0"/>
              </a:rPr>
              <a:t>Tập</a:t>
            </a:r>
            <a:r>
              <a:rPr lang="en-US" sz="2800" u="sng" dirty="0" smtClean="0">
                <a:solidFill>
                  <a:srgbClr val="000514"/>
                </a:solidFill>
                <a:latin typeface="Times New Roman" pitchFamily="18" charset="0"/>
                <a:cs typeface="Times New Roman" pitchFamily="18" charset="0"/>
              </a:rPr>
              <a:t> </a:t>
            </a:r>
            <a:r>
              <a:rPr lang="en-US" sz="2800" u="sng" dirty="0" err="1">
                <a:solidFill>
                  <a:srgbClr val="000514"/>
                </a:solidFill>
                <a:latin typeface="Times New Roman" pitchFamily="18" charset="0"/>
                <a:cs typeface="Times New Roman" pitchFamily="18" charset="0"/>
              </a:rPr>
              <a:t>làm</a:t>
            </a:r>
            <a:r>
              <a:rPr lang="en-US" sz="2800" u="sng" dirty="0">
                <a:solidFill>
                  <a:srgbClr val="000514"/>
                </a:solidFill>
                <a:latin typeface="Times New Roman" pitchFamily="18" charset="0"/>
                <a:cs typeface="Times New Roman" pitchFamily="18" charset="0"/>
              </a:rPr>
              <a:t> </a:t>
            </a:r>
            <a:r>
              <a:rPr lang="en-US" sz="2800" u="sng" dirty="0" err="1">
                <a:solidFill>
                  <a:srgbClr val="000514"/>
                </a:solidFill>
                <a:latin typeface="Times New Roman" pitchFamily="18" charset="0"/>
                <a:cs typeface="Times New Roman" pitchFamily="18" charset="0"/>
              </a:rPr>
              <a:t>văn</a:t>
            </a:r>
            <a:endParaRPr lang="en-US" sz="2800" u="sng" dirty="0">
              <a:solidFill>
                <a:srgbClr val="000514"/>
              </a:solidFill>
              <a:latin typeface="Times New Roman" pitchFamily="18" charset="0"/>
              <a:cs typeface="Times New Roman" pitchFamily="18" charset="0"/>
            </a:endParaRPr>
          </a:p>
          <a:p>
            <a:pPr algn="ctr"/>
            <a:r>
              <a:rPr lang="en-US" sz="2800" dirty="0" err="1">
                <a:solidFill>
                  <a:srgbClr val="FF0000"/>
                </a:solidFill>
                <a:latin typeface="Times New Roman" pitchFamily="18" charset="0"/>
                <a:cs typeface="Times New Roman" pitchFamily="18" charset="0"/>
              </a:rPr>
              <a:t>Nhân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vật</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trong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truyện</a:t>
            </a:r>
            <a:endParaRPr lang="en-US" sz="2800"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8002"/>
                                        </p:tgtEl>
                                        <p:attrNameLst>
                                          <p:attrName>style.visibility</p:attrName>
                                        </p:attrNameLst>
                                      </p:cBhvr>
                                      <p:to>
                                        <p:strVal val="visible"/>
                                      </p:to>
                                    </p:set>
                                    <p:anim calcmode="lin" valueType="num">
                                      <p:cBhvr additive="base">
                                        <p:cTn id="7" dur="500" fill="hold"/>
                                        <p:tgtEl>
                                          <p:spTgt spid="128002"/>
                                        </p:tgtEl>
                                        <p:attrNameLst>
                                          <p:attrName>ppt_x</p:attrName>
                                        </p:attrNameLst>
                                      </p:cBhvr>
                                      <p:tavLst>
                                        <p:tav tm="0">
                                          <p:val>
                                            <p:strVal val="#ppt_x"/>
                                          </p:val>
                                        </p:tav>
                                        <p:tav tm="100000">
                                          <p:val>
                                            <p:strVal val="#ppt_x"/>
                                          </p:val>
                                        </p:tav>
                                      </p:tavLst>
                                    </p:anim>
                                    <p:anim calcmode="lin" valueType="num">
                                      <p:cBhvr additive="base">
                                        <p:cTn id="8" dur="500" fill="hold"/>
                                        <p:tgtEl>
                                          <p:spTgt spid="12800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3" presetClass="entr" presetSubtype="16" fill="hold" grpId="0" nodeType="clickEffect">
                                  <p:stCondLst>
                                    <p:cond delay="0"/>
                                  </p:stCondLst>
                                  <p:childTnLst>
                                    <p:set>
                                      <p:cBhvr>
                                        <p:cTn id="12" dur="1" fill="hold">
                                          <p:stCondLst>
                                            <p:cond delay="0"/>
                                          </p:stCondLst>
                                        </p:cTn>
                                        <p:tgtEl>
                                          <p:spTgt spid="128003">
                                            <p:txEl>
                                              <p:pRg st="0" end="0"/>
                                            </p:txEl>
                                          </p:spTgt>
                                        </p:tgtEl>
                                        <p:attrNameLst>
                                          <p:attrName>style.visibility</p:attrName>
                                        </p:attrNameLst>
                                      </p:cBhvr>
                                      <p:to>
                                        <p:strVal val="visible"/>
                                      </p:to>
                                    </p:set>
                                    <p:animEffect transition="in" filter="plus(in)">
                                      <p:cBhvr>
                                        <p:cTn id="13" dur="2000"/>
                                        <p:tgtEl>
                                          <p:spTgt spid="12800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02" grpId="0"/>
      <p:bldP spid="12800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a:xfrm>
            <a:off x="609600" y="0"/>
            <a:ext cx="8229600" cy="381000"/>
          </a:xfrm>
        </p:spPr>
        <p:txBody>
          <a:bodyPr/>
          <a:lstStyle/>
          <a:p>
            <a:pPr eaLnBrk="1" hangingPunct="1"/>
            <a:r>
              <a:rPr lang="en-US" sz="4000" b="1" smtClean="0">
                <a:solidFill>
                  <a:schemeClr val="tx1"/>
                </a:solidFill>
                <a:latin typeface="Times New Roman" pitchFamily="18" charset="0"/>
              </a:rPr>
              <a:t>Ba anh em</a:t>
            </a:r>
          </a:p>
        </p:txBody>
      </p:sp>
      <p:sp>
        <p:nvSpPr>
          <p:cNvPr id="129027" name="Rectangle 3"/>
          <p:cNvSpPr>
            <a:spLocks noGrp="1" noChangeArrowheads="1"/>
          </p:cNvSpPr>
          <p:nvPr>
            <p:ph type="body" idx="1"/>
          </p:nvPr>
        </p:nvSpPr>
        <p:spPr>
          <a:xfrm>
            <a:off x="0" y="457200"/>
            <a:ext cx="9144000" cy="6400800"/>
          </a:xfrm>
        </p:spPr>
        <p:txBody>
          <a:bodyPr/>
          <a:lstStyle/>
          <a:p>
            <a:pPr eaLnBrk="1" hangingPunct="1">
              <a:buFontTx/>
              <a:buNone/>
            </a:pPr>
            <a:r>
              <a:rPr lang="en-US" sz="2400" smtClean="0">
                <a:latin typeface="Times New Roman" pitchFamily="18" charset="0"/>
              </a:rPr>
              <a:t>     Nghỉ hè, Ni – ki – ta, Gô – sa, và Chi – ôm – ca về thăm bà ngoại. Ăn cơm xong, Ni – ki – ta chạy vội ra ngõ, hòa vào đám trẻ láng giềng đang nô đùa. Gô – sa thấy nhiều mẩu bánh mì vụn rơi trên bàn, liếc nhìn bà rồi nhanh tay phủi xuống đất, hối hả chạy theo anh. Còn Chi – ôm – ca ở lại giúp bà lau bàn, nhặt hết mẩu bánh vụn đem cho bầy chim đang gù bên bầy cửa sổ. Buổi tối, ba anh em quây quần bên bà. Bà nói:</a:t>
            </a:r>
          </a:p>
          <a:p>
            <a:pPr eaLnBrk="1" hangingPunct="1">
              <a:buFontTx/>
              <a:buChar char="-"/>
            </a:pPr>
            <a:r>
              <a:rPr lang="en-US" sz="2400" smtClean="0">
                <a:latin typeface="Times New Roman" pitchFamily="18" charset="0"/>
              </a:rPr>
              <a:t>Ba cháu là anh em ruột mà chẳng giống nhau. </a:t>
            </a:r>
          </a:p>
          <a:p>
            <a:pPr eaLnBrk="1" hangingPunct="1">
              <a:buFontTx/>
              <a:buNone/>
            </a:pPr>
            <a:r>
              <a:rPr lang="en-US" sz="2400" smtClean="0">
                <a:latin typeface="Times New Roman" pitchFamily="18" charset="0"/>
              </a:rPr>
              <a:t>Ni – ki – ta thắc mắc: Bà ơi ai cũng bảo anh em cháu như những giọt nước cơ mà? </a:t>
            </a:r>
          </a:p>
          <a:p>
            <a:pPr eaLnBrk="1" hangingPunct="1">
              <a:buFontTx/>
              <a:buNone/>
            </a:pPr>
            <a:r>
              <a:rPr lang="en-US" sz="2400" smtClean="0">
                <a:latin typeface="Times New Roman" pitchFamily="18" charset="0"/>
              </a:rPr>
              <a:t>Bà mỉm cười:</a:t>
            </a:r>
          </a:p>
          <a:p>
            <a:pPr eaLnBrk="1" hangingPunct="1">
              <a:buFontTx/>
              <a:buNone/>
            </a:pPr>
            <a:r>
              <a:rPr lang="en-US" sz="2400" smtClean="0">
                <a:latin typeface="Times New Roman" pitchFamily="18" charset="0"/>
              </a:rPr>
              <a:t>- Bà nói về tính nết các cháu cơ. Ni – ki – ta thì chỉ nghĩ đến ham thích riêng của mình, ăn xong là chạy tót đi chơi. Gô – sa hơi láu, lén hắt những mẩu bánh vụn xuống đất. Chi – ôm – ca bé nhất lại giúp bà. Em nó còn biết nghĩ đến cả những con chim bồ câu nữa. Những con bồ câu cũng cần ăn chứ nhỉ?</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9026"/>
                                        </p:tgtEl>
                                        <p:attrNameLst>
                                          <p:attrName>style.visibility</p:attrName>
                                        </p:attrNameLst>
                                      </p:cBhvr>
                                      <p:to>
                                        <p:strVal val="visible"/>
                                      </p:to>
                                    </p:set>
                                    <p:anim calcmode="lin" valueType="num">
                                      <p:cBhvr additive="base">
                                        <p:cTn id="7" dur="500" fill="hold"/>
                                        <p:tgtEl>
                                          <p:spTgt spid="129026"/>
                                        </p:tgtEl>
                                        <p:attrNameLst>
                                          <p:attrName>ppt_x</p:attrName>
                                        </p:attrNameLst>
                                      </p:cBhvr>
                                      <p:tavLst>
                                        <p:tav tm="0">
                                          <p:val>
                                            <p:strVal val="#ppt_x"/>
                                          </p:val>
                                        </p:tav>
                                        <p:tav tm="100000">
                                          <p:val>
                                            <p:strVal val="#ppt_x"/>
                                          </p:val>
                                        </p:tav>
                                      </p:tavLst>
                                    </p:anim>
                                    <p:anim calcmode="lin" valueType="num">
                                      <p:cBhvr additive="base">
                                        <p:cTn id="8" dur="500" fill="hold"/>
                                        <p:tgtEl>
                                          <p:spTgt spid="12902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3" presetClass="entr" presetSubtype="0" fill="hold" grpId="0" nodeType="clickEffect">
                                  <p:stCondLst>
                                    <p:cond delay="0"/>
                                  </p:stCondLst>
                                  <p:childTnLst>
                                    <p:set>
                                      <p:cBhvr>
                                        <p:cTn id="12" dur="1" fill="hold">
                                          <p:stCondLst>
                                            <p:cond delay="0"/>
                                          </p:stCondLst>
                                        </p:cTn>
                                        <p:tgtEl>
                                          <p:spTgt spid="129027">
                                            <p:txEl>
                                              <p:pRg st="0" end="0"/>
                                            </p:txEl>
                                          </p:spTgt>
                                        </p:tgtEl>
                                        <p:attrNameLst>
                                          <p:attrName>style.visibility</p:attrName>
                                        </p:attrNameLst>
                                      </p:cBhvr>
                                      <p:to>
                                        <p:strVal val="visible"/>
                                      </p:to>
                                    </p:set>
                                    <p:anim calcmode="lin" valueType="num">
                                      <p:cBhvr>
                                        <p:cTn id="13" dur="500" fill="hold"/>
                                        <p:tgtEl>
                                          <p:spTgt spid="129027">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129027">
                                            <p:txEl>
                                              <p:pRg st="0" end="0"/>
                                            </p:txEl>
                                          </p:spTgt>
                                        </p:tgtEl>
                                        <p:attrNameLst>
                                          <p:attrName>ppt_h</p:attrName>
                                        </p:attrNameLst>
                                      </p:cBhvr>
                                      <p:tavLst>
                                        <p:tav tm="0">
                                          <p:val>
                                            <p:fltVal val="0"/>
                                          </p:val>
                                        </p:tav>
                                        <p:tav tm="100000">
                                          <p:val>
                                            <p:strVal val="#ppt_h"/>
                                          </p:val>
                                        </p:tav>
                                      </p:tavLst>
                                    </p:anim>
                                    <p:animEffect transition="in" filter="fade">
                                      <p:cBhvr>
                                        <p:cTn id="15" dur="500"/>
                                        <p:tgtEl>
                                          <p:spTgt spid="129027">
                                            <p:txEl>
                                              <p:pRg st="0" end="0"/>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3" presetClass="entr" presetSubtype="0" fill="hold" grpId="0" nodeType="clickEffect">
                                  <p:stCondLst>
                                    <p:cond delay="0"/>
                                  </p:stCondLst>
                                  <p:childTnLst>
                                    <p:set>
                                      <p:cBhvr>
                                        <p:cTn id="19" dur="1" fill="hold">
                                          <p:stCondLst>
                                            <p:cond delay="0"/>
                                          </p:stCondLst>
                                        </p:cTn>
                                        <p:tgtEl>
                                          <p:spTgt spid="129027">
                                            <p:txEl>
                                              <p:pRg st="1" end="1"/>
                                            </p:txEl>
                                          </p:spTgt>
                                        </p:tgtEl>
                                        <p:attrNameLst>
                                          <p:attrName>style.visibility</p:attrName>
                                        </p:attrNameLst>
                                      </p:cBhvr>
                                      <p:to>
                                        <p:strVal val="visible"/>
                                      </p:to>
                                    </p:set>
                                    <p:anim calcmode="lin" valueType="num">
                                      <p:cBhvr>
                                        <p:cTn id="20" dur="500" fill="hold"/>
                                        <p:tgtEl>
                                          <p:spTgt spid="129027">
                                            <p:txEl>
                                              <p:pRg st="1" end="1"/>
                                            </p:txEl>
                                          </p:spTgt>
                                        </p:tgtEl>
                                        <p:attrNameLst>
                                          <p:attrName>ppt_w</p:attrName>
                                        </p:attrNameLst>
                                      </p:cBhvr>
                                      <p:tavLst>
                                        <p:tav tm="0">
                                          <p:val>
                                            <p:fltVal val="0"/>
                                          </p:val>
                                        </p:tav>
                                        <p:tav tm="100000">
                                          <p:val>
                                            <p:strVal val="#ppt_w"/>
                                          </p:val>
                                        </p:tav>
                                      </p:tavLst>
                                    </p:anim>
                                    <p:anim calcmode="lin" valueType="num">
                                      <p:cBhvr>
                                        <p:cTn id="21" dur="500" fill="hold"/>
                                        <p:tgtEl>
                                          <p:spTgt spid="129027">
                                            <p:txEl>
                                              <p:pRg st="1" end="1"/>
                                            </p:txEl>
                                          </p:spTgt>
                                        </p:tgtEl>
                                        <p:attrNameLst>
                                          <p:attrName>ppt_h</p:attrName>
                                        </p:attrNameLst>
                                      </p:cBhvr>
                                      <p:tavLst>
                                        <p:tav tm="0">
                                          <p:val>
                                            <p:fltVal val="0"/>
                                          </p:val>
                                        </p:tav>
                                        <p:tav tm="100000">
                                          <p:val>
                                            <p:strVal val="#ppt_h"/>
                                          </p:val>
                                        </p:tav>
                                      </p:tavLst>
                                    </p:anim>
                                    <p:animEffect transition="in" filter="fade">
                                      <p:cBhvr>
                                        <p:cTn id="22" dur="500"/>
                                        <p:tgtEl>
                                          <p:spTgt spid="129027">
                                            <p:txEl>
                                              <p:pRg st="1" end="1"/>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3" presetClass="entr" presetSubtype="0" fill="hold" grpId="0" nodeType="clickEffect">
                                  <p:stCondLst>
                                    <p:cond delay="0"/>
                                  </p:stCondLst>
                                  <p:childTnLst>
                                    <p:set>
                                      <p:cBhvr>
                                        <p:cTn id="26" dur="1" fill="hold">
                                          <p:stCondLst>
                                            <p:cond delay="0"/>
                                          </p:stCondLst>
                                        </p:cTn>
                                        <p:tgtEl>
                                          <p:spTgt spid="129027">
                                            <p:txEl>
                                              <p:pRg st="2" end="2"/>
                                            </p:txEl>
                                          </p:spTgt>
                                        </p:tgtEl>
                                        <p:attrNameLst>
                                          <p:attrName>style.visibility</p:attrName>
                                        </p:attrNameLst>
                                      </p:cBhvr>
                                      <p:to>
                                        <p:strVal val="visible"/>
                                      </p:to>
                                    </p:set>
                                    <p:anim calcmode="lin" valueType="num">
                                      <p:cBhvr>
                                        <p:cTn id="27" dur="500" fill="hold"/>
                                        <p:tgtEl>
                                          <p:spTgt spid="129027">
                                            <p:txEl>
                                              <p:pRg st="2" end="2"/>
                                            </p:txEl>
                                          </p:spTgt>
                                        </p:tgtEl>
                                        <p:attrNameLst>
                                          <p:attrName>ppt_w</p:attrName>
                                        </p:attrNameLst>
                                      </p:cBhvr>
                                      <p:tavLst>
                                        <p:tav tm="0">
                                          <p:val>
                                            <p:fltVal val="0"/>
                                          </p:val>
                                        </p:tav>
                                        <p:tav tm="100000">
                                          <p:val>
                                            <p:strVal val="#ppt_w"/>
                                          </p:val>
                                        </p:tav>
                                      </p:tavLst>
                                    </p:anim>
                                    <p:anim calcmode="lin" valueType="num">
                                      <p:cBhvr>
                                        <p:cTn id="28" dur="500" fill="hold"/>
                                        <p:tgtEl>
                                          <p:spTgt spid="129027">
                                            <p:txEl>
                                              <p:pRg st="2" end="2"/>
                                            </p:txEl>
                                          </p:spTgt>
                                        </p:tgtEl>
                                        <p:attrNameLst>
                                          <p:attrName>ppt_h</p:attrName>
                                        </p:attrNameLst>
                                      </p:cBhvr>
                                      <p:tavLst>
                                        <p:tav tm="0">
                                          <p:val>
                                            <p:fltVal val="0"/>
                                          </p:val>
                                        </p:tav>
                                        <p:tav tm="100000">
                                          <p:val>
                                            <p:strVal val="#ppt_h"/>
                                          </p:val>
                                        </p:tav>
                                      </p:tavLst>
                                    </p:anim>
                                    <p:animEffect transition="in" filter="fade">
                                      <p:cBhvr>
                                        <p:cTn id="29" dur="500"/>
                                        <p:tgtEl>
                                          <p:spTgt spid="129027">
                                            <p:txEl>
                                              <p:pRg st="2" end="2"/>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53" presetClass="entr" presetSubtype="0" fill="hold" grpId="0" nodeType="clickEffect">
                                  <p:stCondLst>
                                    <p:cond delay="0"/>
                                  </p:stCondLst>
                                  <p:childTnLst>
                                    <p:set>
                                      <p:cBhvr>
                                        <p:cTn id="33" dur="1" fill="hold">
                                          <p:stCondLst>
                                            <p:cond delay="0"/>
                                          </p:stCondLst>
                                        </p:cTn>
                                        <p:tgtEl>
                                          <p:spTgt spid="129027">
                                            <p:txEl>
                                              <p:pRg st="3" end="3"/>
                                            </p:txEl>
                                          </p:spTgt>
                                        </p:tgtEl>
                                        <p:attrNameLst>
                                          <p:attrName>style.visibility</p:attrName>
                                        </p:attrNameLst>
                                      </p:cBhvr>
                                      <p:to>
                                        <p:strVal val="visible"/>
                                      </p:to>
                                    </p:set>
                                    <p:anim calcmode="lin" valueType="num">
                                      <p:cBhvr>
                                        <p:cTn id="34" dur="500" fill="hold"/>
                                        <p:tgtEl>
                                          <p:spTgt spid="129027">
                                            <p:txEl>
                                              <p:pRg st="3" end="3"/>
                                            </p:txEl>
                                          </p:spTgt>
                                        </p:tgtEl>
                                        <p:attrNameLst>
                                          <p:attrName>ppt_w</p:attrName>
                                        </p:attrNameLst>
                                      </p:cBhvr>
                                      <p:tavLst>
                                        <p:tav tm="0">
                                          <p:val>
                                            <p:fltVal val="0"/>
                                          </p:val>
                                        </p:tav>
                                        <p:tav tm="100000">
                                          <p:val>
                                            <p:strVal val="#ppt_w"/>
                                          </p:val>
                                        </p:tav>
                                      </p:tavLst>
                                    </p:anim>
                                    <p:anim calcmode="lin" valueType="num">
                                      <p:cBhvr>
                                        <p:cTn id="35" dur="500" fill="hold"/>
                                        <p:tgtEl>
                                          <p:spTgt spid="129027">
                                            <p:txEl>
                                              <p:pRg st="3" end="3"/>
                                            </p:txEl>
                                          </p:spTgt>
                                        </p:tgtEl>
                                        <p:attrNameLst>
                                          <p:attrName>ppt_h</p:attrName>
                                        </p:attrNameLst>
                                      </p:cBhvr>
                                      <p:tavLst>
                                        <p:tav tm="0">
                                          <p:val>
                                            <p:fltVal val="0"/>
                                          </p:val>
                                        </p:tav>
                                        <p:tav tm="100000">
                                          <p:val>
                                            <p:strVal val="#ppt_h"/>
                                          </p:val>
                                        </p:tav>
                                      </p:tavLst>
                                    </p:anim>
                                    <p:animEffect transition="in" filter="fade">
                                      <p:cBhvr>
                                        <p:cTn id="36" dur="500"/>
                                        <p:tgtEl>
                                          <p:spTgt spid="129027">
                                            <p:txEl>
                                              <p:pRg st="3" end="3"/>
                                            </p:txEl>
                                          </p:spTgt>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53" presetClass="entr" presetSubtype="0" fill="hold" grpId="0" nodeType="clickEffect">
                                  <p:stCondLst>
                                    <p:cond delay="0"/>
                                  </p:stCondLst>
                                  <p:childTnLst>
                                    <p:set>
                                      <p:cBhvr>
                                        <p:cTn id="40" dur="1" fill="hold">
                                          <p:stCondLst>
                                            <p:cond delay="0"/>
                                          </p:stCondLst>
                                        </p:cTn>
                                        <p:tgtEl>
                                          <p:spTgt spid="129027">
                                            <p:txEl>
                                              <p:pRg st="4" end="4"/>
                                            </p:txEl>
                                          </p:spTgt>
                                        </p:tgtEl>
                                        <p:attrNameLst>
                                          <p:attrName>style.visibility</p:attrName>
                                        </p:attrNameLst>
                                      </p:cBhvr>
                                      <p:to>
                                        <p:strVal val="visible"/>
                                      </p:to>
                                    </p:set>
                                    <p:anim calcmode="lin" valueType="num">
                                      <p:cBhvr>
                                        <p:cTn id="41" dur="500" fill="hold"/>
                                        <p:tgtEl>
                                          <p:spTgt spid="129027">
                                            <p:txEl>
                                              <p:pRg st="4" end="4"/>
                                            </p:txEl>
                                          </p:spTgt>
                                        </p:tgtEl>
                                        <p:attrNameLst>
                                          <p:attrName>ppt_w</p:attrName>
                                        </p:attrNameLst>
                                      </p:cBhvr>
                                      <p:tavLst>
                                        <p:tav tm="0">
                                          <p:val>
                                            <p:fltVal val="0"/>
                                          </p:val>
                                        </p:tav>
                                        <p:tav tm="100000">
                                          <p:val>
                                            <p:strVal val="#ppt_w"/>
                                          </p:val>
                                        </p:tav>
                                      </p:tavLst>
                                    </p:anim>
                                    <p:anim calcmode="lin" valueType="num">
                                      <p:cBhvr>
                                        <p:cTn id="42" dur="500" fill="hold"/>
                                        <p:tgtEl>
                                          <p:spTgt spid="129027">
                                            <p:txEl>
                                              <p:pRg st="4" end="4"/>
                                            </p:txEl>
                                          </p:spTgt>
                                        </p:tgtEl>
                                        <p:attrNameLst>
                                          <p:attrName>ppt_h</p:attrName>
                                        </p:attrNameLst>
                                      </p:cBhvr>
                                      <p:tavLst>
                                        <p:tav tm="0">
                                          <p:val>
                                            <p:fltVal val="0"/>
                                          </p:val>
                                        </p:tav>
                                        <p:tav tm="100000">
                                          <p:val>
                                            <p:strVal val="#ppt_h"/>
                                          </p:val>
                                        </p:tav>
                                      </p:tavLst>
                                    </p:anim>
                                    <p:animEffect transition="in" filter="fade">
                                      <p:cBhvr>
                                        <p:cTn id="43" dur="500"/>
                                        <p:tgtEl>
                                          <p:spTgt spid="129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26" grpId="0"/>
      <p:bldP spid="129027"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2" name="Rectangle 4"/>
          <p:cNvSpPr>
            <a:spLocks noGrp="1" noChangeArrowheads="1"/>
          </p:cNvSpPr>
          <p:nvPr>
            <p:ph type="title"/>
          </p:nvPr>
        </p:nvSpPr>
        <p:spPr>
          <a:xfrm>
            <a:off x="76200" y="1828800"/>
            <a:ext cx="4114800" cy="685800"/>
          </a:xfrm>
        </p:spPr>
        <p:txBody>
          <a:bodyPr/>
          <a:lstStyle/>
          <a:p>
            <a:pPr eaLnBrk="1" hangingPunct="1"/>
            <a:r>
              <a:rPr lang="en-US" sz="3600" b="1" smtClean="0">
                <a:solidFill>
                  <a:schemeClr val="tx1"/>
                </a:solidFill>
                <a:latin typeface="Times New Roman" pitchFamily="18" charset="0"/>
                <a:cs typeface="Times New Roman" pitchFamily="18" charset="0"/>
              </a:rPr>
              <a:t>Bức tranh vẽ gì </a:t>
            </a:r>
            <a:r>
              <a:rPr lang="en-US" sz="4000" b="1" smtClean="0">
                <a:solidFill>
                  <a:schemeClr val="tx1"/>
                </a:solidFill>
                <a:latin typeface="Times New Roman" pitchFamily="18" charset="0"/>
                <a:cs typeface="Times New Roman" pitchFamily="18" charset="0"/>
              </a:rPr>
              <a:t>?</a:t>
            </a:r>
            <a:r>
              <a:rPr lang="en-US" sz="4000" smtClean="0">
                <a:solidFill>
                  <a:schemeClr val="tx1"/>
                </a:solidFill>
                <a:latin typeface="Times New Roman" pitchFamily="18" charset="0"/>
                <a:cs typeface="Times New Roman" pitchFamily="18" charset="0"/>
              </a:rPr>
              <a:t> </a:t>
            </a:r>
          </a:p>
        </p:txBody>
      </p:sp>
      <p:sp>
        <p:nvSpPr>
          <p:cNvPr id="130053" name="Rectangle 5"/>
          <p:cNvSpPr>
            <a:spLocks noGrp="1" noChangeArrowheads="1"/>
          </p:cNvSpPr>
          <p:nvPr>
            <p:ph type="body" sz="half" idx="1"/>
          </p:nvPr>
        </p:nvSpPr>
        <p:spPr>
          <a:xfrm>
            <a:off x="0" y="2514600"/>
            <a:ext cx="4114800" cy="533400"/>
          </a:xfrm>
        </p:spPr>
        <p:txBody>
          <a:bodyPr/>
          <a:lstStyle/>
          <a:p>
            <a:pPr eaLnBrk="1" hangingPunct="1"/>
            <a:r>
              <a:rPr lang="en-US" sz="3200" b="1" smtClean="0">
                <a:latin typeface="Times New Roman" pitchFamily="18" charset="0"/>
              </a:rPr>
              <a:t>Vẽ bà và các cháu.</a:t>
            </a:r>
          </a:p>
        </p:txBody>
      </p:sp>
      <p:pic>
        <p:nvPicPr>
          <p:cNvPr id="130055" name="Picture 7" descr="20180315_220747"/>
          <p:cNvPicPr>
            <a:picLocks noChangeAspect="1" noChangeArrowheads="1"/>
          </p:cNvPicPr>
          <p:nvPr/>
        </p:nvPicPr>
        <p:blipFill>
          <a:blip r:embed="rId2"/>
          <a:srcRect/>
          <a:stretch>
            <a:fillRect/>
          </a:stretch>
        </p:blipFill>
        <p:spPr bwMode="auto">
          <a:xfrm>
            <a:off x="4191000" y="1676400"/>
            <a:ext cx="4953000" cy="5181600"/>
          </a:xfrm>
          <a:prstGeom prst="rect">
            <a:avLst/>
          </a:prstGeom>
          <a:noFill/>
          <a:ln w="9525">
            <a:noFill/>
            <a:miter lim="800000"/>
            <a:headEnd/>
            <a:tailEnd/>
          </a:ln>
        </p:spPr>
      </p:pic>
      <p:sp>
        <p:nvSpPr>
          <p:cNvPr id="130056" name="Rectangle 8"/>
          <p:cNvSpPr>
            <a:spLocks noChangeArrowheads="1"/>
          </p:cNvSpPr>
          <p:nvPr/>
        </p:nvSpPr>
        <p:spPr bwMode="auto">
          <a:xfrm>
            <a:off x="93663" y="2895600"/>
            <a:ext cx="4114800" cy="1752600"/>
          </a:xfrm>
          <a:prstGeom prst="rect">
            <a:avLst/>
          </a:prstGeom>
          <a:noFill/>
          <a:ln w="9525">
            <a:noFill/>
            <a:miter lim="800000"/>
            <a:headEnd/>
            <a:tailEnd/>
          </a:ln>
          <a:effectLst/>
        </p:spPr>
        <p:txBody>
          <a:bodyPr anchor="ctr"/>
          <a:lstStyle/>
          <a:p>
            <a:pPr algn="ctr"/>
            <a:r>
              <a:rPr lang="en-US" sz="3200">
                <a:latin typeface="Times New Roman" pitchFamily="18" charset="0"/>
              </a:rPr>
              <a:t>Trong câu truyện sau đây gồm những ai ?</a:t>
            </a:r>
          </a:p>
        </p:txBody>
      </p:sp>
      <p:sp>
        <p:nvSpPr>
          <p:cNvPr id="130057" name="Rectangle 9"/>
          <p:cNvSpPr>
            <a:spLocks noChangeArrowheads="1"/>
          </p:cNvSpPr>
          <p:nvPr/>
        </p:nvSpPr>
        <p:spPr bwMode="auto">
          <a:xfrm>
            <a:off x="0" y="4495800"/>
            <a:ext cx="4114800" cy="2209800"/>
          </a:xfrm>
          <a:prstGeom prst="rect">
            <a:avLst/>
          </a:prstGeom>
          <a:noFill/>
          <a:ln w="9525">
            <a:noFill/>
            <a:miter lim="800000"/>
            <a:headEnd/>
            <a:tailEnd/>
          </a:ln>
          <a:effectLst/>
        </p:spPr>
        <p:txBody>
          <a:bodyPr/>
          <a:lstStyle/>
          <a:p>
            <a:pPr marL="342900" indent="-342900">
              <a:spcBef>
                <a:spcPct val="20000"/>
              </a:spcBef>
              <a:buFontTx/>
              <a:buChar char="•"/>
            </a:pPr>
            <a:r>
              <a:rPr lang="en-US" sz="3200">
                <a:latin typeface="Times New Roman" pitchFamily="18" charset="0"/>
              </a:rPr>
              <a:t>Ni – ki – ta </a:t>
            </a:r>
          </a:p>
          <a:p>
            <a:pPr marL="342900" indent="-342900">
              <a:spcBef>
                <a:spcPct val="20000"/>
              </a:spcBef>
              <a:buFontTx/>
              <a:buChar char="•"/>
            </a:pPr>
            <a:r>
              <a:rPr lang="en-US" sz="3200">
                <a:latin typeface="Times New Roman" pitchFamily="18" charset="0"/>
              </a:rPr>
              <a:t>Gô – sa </a:t>
            </a:r>
          </a:p>
          <a:p>
            <a:pPr marL="342900" indent="-342900">
              <a:spcBef>
                <a:spcPct val="20000"/>
              </a:spcBef>
              <a:buFontTx/>
              <a:buChar char="•"/>
            </a:pPr>
            <a:r>
              <a:rPr lang="en-US" sz="3200">
                <a:latin typeface="Times New Roman" pitchFamily="18" charset="0"/>
              </a:rPr>
              <a:t>Chi – ôm – ca và Bà ngoại</a:t>
            </a:r>
          </a:p>
        </p:txBody>
      </p:sp>
      <p:sp>
        <p:nvSpPr>
          <p:cNvPr id="30727" name="Title 1"/>
          <p:cNvSpPr txBox="1">
            <a:spLocks/>
          </p:cNvSpPr>
          <p:nvPr/>
        </p:nvSpPr>
        <p:spPr bwMode="auto">
          <a:xfrm>
            <a:off x="1403350" y="-30163"/>
            <a:ext cx="6429375" cy="1477963"/>
          </a:xfrm>
          <a:prstGeom prst="rect">
            <a:avLst/>
          </a:prstGeom>
          <a:noFill/>
          <a:ln w="9525">
            <a:noFill/>
            <a:miter lim="800000"/>
            <a:headEnd/>
            <a:tailEnd/>
          </a:ln>
        </p:spPr>
        <p:txBody>
          <a:bodyPr anchor="ctr"/>
          <a:lstStyle/>
          <a:p>
            <a:pPr algn="ctr"/>
            <a:r>
              <a:rPr lang="en-US" sz="2800" u="sng" dirty="0" err="1" smtClean="0">
                <a:solidFill>
                  <a:srgbClr val="000514"/>
                </a:solidFill>
                <a:latin typeface="Times New Roman" pitchFamily="18" charset="0"/>
                <a:cs typeface="Times New Roman" pitchFamily="18" charset="0"/>
              </a:rPr>
              <a:t>Tập</a:t>
            </a:r>
            <a:r>
              <a:rPr lang="en-US" sz="2800" u="sng" dirty="0" smtClean="0">
                <a:solidFill>
                  <a:srgbClr val="000514"/>
                </a:solidFill>
                <a:latin typeface="Times New Roman" pitchFamily="18" charset="0"/>
                <a:cs typeface="Times New Roman" pitchFamily="18" charset="0"/>
              </a:rPr>
              <a:t> </a:t>
            </a:r>
            <a:r>
              <a:rPr lang="en-US" sz="2800" u="sng" dirty="0" err="1">
                <a:solidFill>
                  <a:srgbClr val="000514"/>
                </a:solidFill>
                <a:latin typeface="Times New Roman" pitchFamily="18" charset="0"/>
                <a:cs typeface="Times New Roman" pitchFamily="18" charset="0"/>
              </a:rPr>
              <a:t>làm</a:t>
            </a:r>
            <a:r>
              <a:rPr lang="en-US" sz="2800" u="sng" dirty="0">
                <a:solidFill>
                  <a:srgbClr val="000514"/>
                </a:solidFill>
                <a:latin typeface="Times New Roman" pitchFamily="18" charset="0"/>
                <a:cs typeface="Times New Roman" pitchFamily="18" charset="0"/>
              </a:rPr>
              <a:t> </a:t>
            </a:r>
            <a:r>
              <a:rPr lang="en-US" sz="2800" u="sng" dirty="0" err="1">
                <a:solidFill>
                  <a:srgbClr val="000514"/>
                </a:solidFill>
                <a:latin typeface="Times New Roman" pitchFamily="18" charset="0"/>
                <a:cs typeface="Times New Roman" pitchFamily="18" charset="0"/>
              </a:rPr>
              <a:t>văn</a:t>
            </a:r>
            <a:endParaRPr lang="en-US" sz="2800" u="sng" dirty="0">
              <a:solidFill>
                <a:srgbClr val="000514"/>
              </a:solidFill>
              <a:latin typeface="Times New Roman" pitchFamily="18" charset="0"/>
              <a:cs typeface="Times New Roman" pitchFamily="18" charset="0"/>
            </a:endParaRPr>
          </a:p>
          <a:p>
            <a:pPr algn="ctr"/>
            <a:r>
              <a:rPr lang="en-US" sz="2800" dirty="0" err="1">
                <a:solidFill>
                  <a:srgbClr val="FF0000"/>
                </a:solidFill>
                <a:latin typeface="Times New Roman" pitchFamily="18" charset="0"/>
                <a:cs typeface="Times New Roman" pitchFamily="18" charset="0"/>
              </a:rPr>
              <a:t>Nhân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vật</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trong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truyện</a:t>
            </a:r>
            <a:endParaRPr lang="en-US" sz="2800"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130055"/>
                                        </p:tgtEl>
                                        <p:attrNameLst>
                                          <p:attrName>style.visibility</p:attrName>
                                        </p:attrNameLst>
                                      </p:cBhvr>
                                      <p:to>
                                        <p:strVal val="visible"/>
                                      </p:to>
                                    </p:set>
                                    <p:animEffect transition="in" filter="circle(in)">
                                      <p:cBhvr>
                                        <p:cTn id="7" dur="2000"/>
                                        <p:tgtEl>
                                          <p:spTgt spid="13005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30052"/>
                                        </p:tgtEl>
                                        <p:attrNameLst>
                                          <p:attrName>style.visibility</p:attrName>
                                        </p:attrNameLst>
                                      </p:cBhvr>
                                      <p:to>
                                        <p:strVal val="visible"/>
                                      </p:to>
                                    </p:set>
                                    <p:animEffect transition="in" filter="checkerboard(across)">
                                      <p:cBhvr>
                                        <p:cTn id="12" dur="500"/>
                                        <p:tgtEl>
                                          <p:spTgt spid="13005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30053">
                                            <p:txEl>
                                              <p:pRg st="0" end="0"/>
                                            </p:txEl>
                                          </p:spTgt>
                                        </p:tgtEl>
                                        <p:attrNameLst>
                                          <p:attrName>style.visibility</p:attrName>
                                        </p:attrNameLst>
                                      </p:cBhvr>
                                      <p:to>
                                        <p:strVal val="visible"/>
                                      </p:to>
                                    </p:set>
                                    <p:anim calcmode="lin" valueType="num">
                                      <p:cBhvr additive="base">
                                        <p:cTn id="17" dur="500" fill="hold"/>
                                        <p:tgtEl>
                                          <p:spTgt spid="130053">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3005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30056"/>
                                        </p:tgtEl>
                                        <p:attrNameLst>
                                          <p:attrName>style.visibility</p:attrName>
                                        </p:attrNameLst>
                                      </p:cBhvr>
                                      <p:to>
                                        <p:strVal val="visible"/>
                                      </p:to>
                                    </p:set>
                                    <p:anim calcmode="lin" valueType="num">
                                      <p:cBhvr additive="base">
                                        <p:cTn id="23" dur="500" fill="hold"/>
                                        <p:tgtEl>
                                          <p:spTgt spid="130056"/>
                                        </p:tgtEl>
                                        <p:attrNameLst>
                                          <p:attrName>ppt_x</p:attrName>
                                        </p:attrNameLst>
                                      </p:cBhvr>
                                      <p:tavLst>
                                        <p:tav tm="0">
                                          <p:val>
                                            <p:strVal val="#ppt_x"/>
                                          </p:val>
                                        </p:tav>
                                        <p:tav tm="100000">
                                          <p:val>
                                            <p:strVal val="#ppt_x"/>
                                          </p:val>
                                        </p:tav>
                                      </p:tavLst>
                                    </p:anim>
                                    <p:anim calcmode="lin" valueType="num">
                                      <p:cBhvr additive="base">
                                        <p:cTn id="24" dur="500" fill="hold"/>
                                        <p:tgtEl>
                                          <p:spTgt spid="130056"/>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30057"/>
                                        </p:tgtEl>
                                        <p:attrNameLst>
                                          <p:attrName>style.visibility</p:attrName>
                                        </p:attrNameLst>
                                      </p:cBhvr>
                                      <p:to>
                                        <p:strVal val="visible"/>
                                      </p:to>
                                    </p:set>
                                    <p:anim calcmode="lin" valueType="num">
                                      <p:cBhvr additive="base">
                                        <p:cTn id="29" dur="500" fill="hold"/>
                                        <p:tgtEl>
                                          <p:spTgt spid="130057"/>
                                        </p:tgtEl>
                                        <p:attrNameLst>
                                          <p:attrName>ppt_x</p:attrName>
                                        </p:attrNameLst>
                                      </p:cBhvr>
                                      <p:tavLst>
                                        <p:tav tm="0">
                                          <p:val>
                                            <p:strVal val="#ppt_x"/>
                                          </p:val>
                                        </p:tav>
                                        <p:tav tm="100000">
                                          <p:val>
                                            <p:strVal val="#ppt_x"/>
                                          </p:val>
                                        </p:tav>
                                      </p:tavLst>
                                    </p:anim>
                                    <p:anim calcmode="lin" valueType="num">
                                      <p:cBhvr additive="base">
                                        <p:cTn id="30" dur="500" fill="hold"/>
                                        <p:tgtEl>
                                          <p:spTgt spid="13005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52" grpId="0"/>
      <p:bldP spid="130053" grpId="0" build="p"/>
      <p:bldP spid="130056" grpId="0"/>
      <p:bldP spid="13005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a:xfrm>
            <a:off x="0" y="1143000"/>
            <a:ext cx="9144000" cy="1143000"/>
          </a:xfrm>
        </p:spPr>
        <p:txBody>
          <a:bodyPr/>
          <a:lstStyle/>
          <a:p>
            <a:pPr marL="838200" indent="-838200" algn="l" eaLnBrk="1" hangingPunct="1">
              <a:buFontTx/>
              <a:buAutoNum type="arabicPeriod"/>
            </a:pPr>
            <a:r>
              <a:rPr lang="en-US" sz="2400" b="1" smtClean="0">
                <a:solidFill>
                  <a:schemeClr val="tx1"/>
                </a:solidFill>
                <a:latin typeface="Times New Roman" pitchFamily="18" charset="0"/>
                <a:cs typeface="Times New Roman" pitchFamily="18" charset="0"/>
              </a:rPr>
              <a:t>Tính cách của những nhân vật này như thế nào</a:t>
            </a:r>
            <a:r>
              <a:rPr lang="en-US" sz="2400" smtClean="0">
                <a:solidFill>
                  <a:schemeClr val="tx1"/>
                </a:solidFill>
                <a:latin typeface="Times New Roman" pitchFamily="18" charset="0"/>
                <a:cs typeface="Times New Roman" pitchFamily="18" charset="0"/>
              </a:rPr>
              <a:t> </a:t>
            </a:r>
            <a:r>
              <a:rPr lang="en-US" sz="2400" b="1" smtClean="0">
                <a:solidFill>
                  <a:schemeClr val="tx1"/>
                </a:solidFill>
                <a:latin typeface="Times New Roman" pitchFamily="18" charset="0"/>
                <a:cs typeface="Times New Roman" pitchFamily="18" charset="0"/>
              </a:rPr>
              <a:t>?</a:t>
            </a:r>
          </a:p>
        </p:txBody>
      </p:sp>
      <p:sp>
        <p:nvSpPr>
          <p:cNvPr id="132099" name="Rectangle 3"/>
          <p:cNvSpPr>
            <a:spLocks noGrp="1" noChangeArrowheads="1"/>
          </p:cNvSpPr>
          <p:nvPr>
            <p:ph type="body" idx="1"/>
          </p:nvPr>
        </p:nvSpPr>
        <p:spPr>
          <a:xfrm>
            <a:off x="0" y="1905000"/>
            <a:ext cx="9144000" cy="2057400"/>
          </a:xfrm>
        </p:spPr>
        <p:txBody>
          <a:bodyPr/>
          <a:lstStyle/>
          <a:p>
            <a:pPr marL="609600" indent="-609600" eaLnBrk="1" hangingPunct="1">
              <a:spcBef>
                <a:spcPct val="0"/>
              </a:spcBef>
            </a:pPr>
            <a:r>
              <a:rPr lang="en-US" sz="2800" smtClean="0">
                <a:latin typeface="Times New Roman" pitchFamily="18" charset="0"/>
              </a:rPr>
              <a:t>Tính cách của từng nhân vật là:</a:t>
            </a:r>
          </a:p>
          <a:p>
            <a:pPr marL="609600" indent="-609600" eaLnBrk="1" hangingPunct="1">
              <a:spcBef>
                <a:spcPct val="0"/>
              </a:spcBef>
              <a:buFontTx/>
              <a:buChar char="-"/>
            </a:pPr>
            <a:r>
              <a:rPr lang="en-US" sz="2800" smtClean="0">
                <a:solidFill>
                  <a:schemeClr val="accent2"/>
                </a:solidFill>
                <a:latin typeface="Times New Roman" pitchFamily="18" charset="0"/>
              </a:rPr>
              <a:t>Ni – ki – ta</a:t>
            </a:r>
            <a:r>
              <a:rPr lang="en-US" sz="2800" smtClean="0">
                <a:latin typeface="Times New Roman" pitchFamily="18" charset="0"/>
              </a:rPr>
              <a:t>: Chỉ nghĩ đến ham thích riêng của mình.</a:t>
            </a:r>
          </a:p>
          <a:p>
            <a:pPr marL="609600" indent="-609600" eaLnBrk="1" hangingPunct="1">
              <a:spcBef>
                <a:spcPct val="0"/>
              </a:spcBef>
              <a:buFontTx/>
              <a:buChar char="-"/>
            </a:pPr>
            <a:r>
              <a:rPr lang="en-US" sz="2800" smtClean="0">
                <a:solidFill>
                  <a:schemeClr val="accent2"/>
                </a:solidFill>
                <a:latin typeface="Times New Roman" pitchFamily="18" charset="0"/>
              </a:rPr>
              <a:t>Gô – sa</a:t>
            </a:r>
            <a:r>
              <a:rPr lang="en-US" sz="2800" smtClean="0">
                <a:latin typeface="Times New Roman" pitchFamily="18" charset="0"/>
              </a:rPr>
              <a:t>: Láo cá</a:t>
            </a:r>
          </a:p>
          <a:p>
            <a:pPr marL="609600" indent="-609600" eaLnBrk="1" hangingPunct="1">
              <a:spcBef>
                <a:spcPct val="0"/>
              </a:spcBef>
              <a:buFontTx/>
              <a:buChar char="-"/>
            </a:pPr>
            <a:r>
              <a:rPr lang="en-US" sz="2800" smtClean="0">
                <a:solidFill>
                  <a:schemeClr val="accent2"/>
                </a:solidFill>
                <a:latin typeface="Times New Roman" pitchFamily="18" charset="0"/>
              </a:rPr>
              <a:t>Chi – ôm – ca</a:t>
            </a:r>
            <a:r>
              <a:rPr lang="en-US" sz="2800" smtClean="0">
                <a:latin typeface="Times New Roman" pitchFamily="18" charset="0"/>
              </a:rPr>
              <a:t>: Nhân hậu, chăm chỉ.</a:t>
            </a:r>
          </a:p>
        </p:txBody>
      </p:sp>
      <p:sp>
        <p:nvSpPr>
          <p:cNvPr id="132100" name="Rectangle 4"/>
          <p:cNvSpPr>
            <a:spLocks noChangeArrowheads="1"/>
          </p:cNvSpPr>
          <p:nvPr/>
        </p:nvSpPr>
        <p:spPr bwMode="auto">
          <a:xfrm>
            <a:off x="0" y="3657600"/>
            <a:ext cx="9144000" cy="1143000"/>
          </a:xfrm>
          <a:prstGeom prst="rect">
            <a:avLst/>
          </a:prstGeom>
          <a:noFill/>
          <a:ln w="9525">
            <a:noFill/>
            <a:miter lim="800000"/>
            <a:headEnd/>
            <a:tailEnd/>
          </a:ln>
          <a:effectLst/>
        </p:spPr>
        <p:txBody>
          <a:bodyPr/>
          <a:lstStyle/>
          <a:p>
            <a:pPr marL="342900" indent="-342900">
              <a:spcBef>
                <a:spcPct val="20000"/>
              </a:spcBef>
            </a:pPr>
            <a:r>
              <a:rPr lang="en-US" sz="2400">
                <a:latin typeface="Times New Roman" pitchFamily="18" charset="0"/>
              </a:rPr>
              <a:t>2. Em có đồng ý với nhận xét của bà về từng cháu không? Vì sao bà có nhận xét như vậy?</a:t>
            </a:r>
          </a:p>
        </p:txBody>
      </p:sp>
      <p:sp>
        <p:nvSpPr>
          <p:cNvPr id="132101" name="Rectangle 5"/>
          <p:cNvSpPr>
            <a:spLocks noChangeArrowheads="1"/>
          </p:cNvSpPr>
          <p:nvPr/>
        </p:nvSpPr>
        <p:spPr bwMode="auto">
          <a:xfrm>
            <a:off x="0" y="4419600"/>
            <a:ext cx="9144000" cy="2743200"/>
          </a:xfrm>
          <a:prstGeom prst="rect">
            <a:avLst/>
          </a:prstGeom>
          <a:noFill/>
          <a:ln w="9525">
            <a:noFill/>
            <a:miter lim="800000"/>
            <a:headEnd/>
            <a:tailEnd/>
          </a:ln>
          <a:effectLst/>
        </p:spPr>
        <p:txBody>
          <a:bodyPr/>
          <a:lstStyle/>
          <a:p>
            <a:pPr marL="609600" indent="-609600">
              <a:buFontTx/>
              <a:buChar char="•"/>
            </a:pPr>
            <a:r>
              <a:rPr lang="en-US" sz="2400" b="0">
                <a:latin typeface="Times New Roman" pitchFamily="18" charset="0"/>
              </a:rPr>
              <a:t>Em đồng ý với nhận xét của bà về tính cách từng cháu. Vì bà đã quan sát hành động của từng cháu:</a:t>
            </a:r>
          </a:p>
          <a:p>
            <a:pPr marL="609600" indent="-609600">
              <a:buFontTx/>
              <a:buChar char="-"/>
            </a:pPr>
            <a:r>
              <a:rPr lang="en-US" sz="2400" b="0">
                <a:solidFill>
                  <a:schemeClr val="accent2"/>
                </a:solidFill>
                <a:latin typeface="Times New Roman" pitchFamily="18" charset="0"/>
              </a:rPr>
              <a:t>Ni – ki – ta: Ăn xong là chạy tới bỏ đi chơi, không giúp bà dọn dẹp.</a:t>
            </a:r>
          </a:p>
          <a:p>
            <a:pPr marL="609600" indent="-609600">
              <a:buFontTx/>
              <a:buChar char="-"/>
            </a:pPr>
            <a:r>
              <a:rPr lang="en-US" sz="2400" b="0">
                <a:solidFill>
                  <a:schemeClr val="accent2"/>
                </a:solidFill>
                <a:latin typeface="Times New Roman" pitchFamily="18" charset="0"/>
              </a:rPr>
              <a:t>Gô – sa: lén hắt những mẫu bánh vụn.</a:t>
            </a:r>
          </a:p>
          <a:p>
            <a:pPr marL="609600" indent="-609600">
              <a:buFontTx/>
              <a:buChar char="-"/>
            </a:pPr>
            <a:r>
              <a:rPr lang="en-US" sz="2400" b="0">
                <a:solidFill>
                  <a:schemeClr val="accent2"/>
                </a:solidFill>
                <a:latin typeface="Times New Roman" pitchFamily="18" charset="0"/>
              </a:rPr>
              <a:t>Chi – ôm – ca: thương bà giúp bà dọn dẹp, em còn biết nghĩ đến cả những con chim bồ câu nhặt mẫu bánh vụn trên bàn cho chim ăn.</a:t>
            </a:r>
          </a:p>
        </p:txBody>
      </p:sp>
      <p:sp>
        <p:nvSpPr>
          <p:cNvPr id="31750" name="Title 1"/>
          <p:cNvSpPr txBox="1">
            <a:spLocks/>
          </p:cNvSpPr>
          <p:nvPr/>
        </p:nvSpPr>
        <p:spPr bwMode="auto">
          <a:xfrm>
            <a:off x="1403350" y="-30163"/>
            <a:ext cx="6429375" cy="1477963"/>
          </a:xfrm>
          <a:prstGeom prst="rect">
            <a:avLst/>
          </a:prstGeom>
          <a:noFill/>
          <a:ln w="9525">
            <a:noFill/>
            <a:miter lim="800000"/>
            <a:headEnd/>
            <a:tailEnd/>
          </a:ln>
        </p:spPr>
        <p:txBody>
          <a:bodyPr anchor="ctr"/>
          <a:lstStyle/>
          <a:p>
            <a:pPr algn="ctr"/>
            <a:r>
              <a:rPr lang="en-US" sz="2800" dirty="0">
                <a:solidFill>
                  <a:srgbClr val="000514"/>
                </a:solidFill>
                <a:latin typeface="Times New Roman" pitchFamily="18" charset="0"/>
                <a:cs typeface="Times New Roman" pitchFamily="18" charset="0"/>
              </a:rPr>
              <a:t/>
            </a:r>
            <a:br>
              <a:rPr lang="en-US" sz="2800" dirty="0">
                <a:solidFill>
                  <a:srgbClr val="000514"/>
                </a:solidFill>
                <a:latin typeface="Times New Roman" pitchFamily="18" charset="0"/>
                <a:cs typeface="Times New Roman" pitchFamily="18" charset="0"/>
              </a:rPr>
            </a:br>
            <a:r>
              <a:rPr lang="en-US" sz="2800" u="sng" dirty="0" err="1">
                <a:solidFill>
                  <a:srgbClr val="000514"/>
                </a:solidFill>
                <a:latin typeface="Times New Roman" pitchFamily="18" charset="0"/>
                <a:cs typeface="Times New Roman" pitchFamily="18" charset="0"/>
              </a:rPr>
              <a:t>Tập</a:t>
            </a:r>
            <a:r>
              <a:rPr lang="en-US" sz="2800" u="sng" dirty="0">
                <a:solidFill>
                  <a:srgbClr val="000514"/>
                </a:solidFill>
                <a:latin typeface="Times New Roman" pitchFamily="18" charset="0"/>
                <a:cs typeface="Times New Roman" pitchFamily="18" charset="0"/>
              </a:rPr>
              <a:t> </a:t>
            </a:r>
            <a:r>
              <a:rPr lang="en-US" sz="2800" u="sng" dirty="0" err="1">
                <a:solidFill>
                  <a:srgbClr val="000514"/>
                </a:solidFill>
                <a:latin typeface="Times New Roman" pitchFamily="18" charset="0"/>
                <a:cs typeface="Times New Roman" pitchFamily="18" charset="0"/>
              </a:rPr>
              <a:t>làm</a:t>
            </a:r>
            <a:r>
              <a:rPr lang="en-US" sz="2800" u="sng" dirty="0">
                <a:solidFill>
                  <a:srgbClr val="000514"/>
                </a:solidFill>
                <a:latin typeface="Times New Roman" pitchFamily="18" charset="0"/>
                <a:cs typeface="Times New Roman" pitchFamily="18" charset="0"/>
              </a:rPr>
              <a:t> </a:t>
            </a:r>
            <a:r>
              <a:rPr lang="en-US" sz="2800" u="sng" dirty="0" err="1">
                <a:solidFill>
                  <a:srgbClr val="000514"/>
                </a:solidFill>
                <a:latin typeface="Times New Roman" pitchFamily="18" charset="0"/>
                <a:cs typeface="Times New Roman" pitchFamily="18" charset="0"/>
              </a:rPr>
              <a:t>văn</a:t>
            </a:r>
            <a:endParaRPr lang="en-US" sz="2800" u="sng" dirty="0">
              <a:solidFill>
                <a:srgbClr val="000514"/>
              </a:solidFill>
              <a:latin typeface="Times New Roman" pitchFamily="18" charset="0"/>
              <a:cs typeface="Times New Roman" pitchFamily="18" charset="0"/>
            </a:endParaRPr>
          </a:p>
          <a:p>
            <a:pPr algn="ctr"/>
            <a:r>
              <a:rPr lang="en-US" sz="2800" dirty="0" err="1">
                <a:solidFill>
                  <a:srgbClr val="FF0000"/>
                </a:solidFill>
                <a:latin typeface="Times New Roman" pitchFamily="18" charset="0"/>
                <a:cs typeface="Times New Roman" pitchFamily="18" charset="0"/>
              </a:rPr>
              <a:t>Nhân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vật</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trong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truyện</a:t>
            </a:r>
            <a:endParaRPr lang="en-US" sz="2800"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2098"/>
                                        </p:tgtEl>
                                        <p:attrNameLst>
                                          <p:attrName>style.visibility</p:attrName>
                                        </p:attrNameLst>
                                      </p:cBhvr>
                                      <p:to>
                                        <p:strVal val="visible"/>
                                      </p:to>
                                    </p:set>
                                    <p:anim calcmode="lin" valueType="num">
                                      <p:cBhvr additive="base">
                                        <p:cTn id="7" dur="500" fill="hold"/>
                                        <p:tgtEl>
                                          <p:spTgt spid="132098"/>
                                        </p:tgtEl>
                                        <p:attrNameLst>
                                          <p:attrName>ppt_x</p:attrName>
                                        </p:attrNameLst>
                                      </p:cBhvr>
                                      <p:tavLst>
                                        <p:tav tm="0">
                                          <p:val>
                                            <p:strVal val="#ppt_x"/>
                                          </p:val>
                                        </p:tav>
                                        <p:tav tm="100000">
                                          <p:val>
                                            <p:strVal val="#ppt_x"/>
                                          </p:val>
                                        </p:tav>
                                      </p:tavLst>
                                    </p:anim>
                                    <p:anim calcmode="lin" valueType="num">
                                      <p:cBhvr additive="base">
                                        <p:cTn id="8" dur="500" fill="hold"/>
                                        <p:tgtEl>
                                          <p:spTgt spid="132098"/>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2" presetClass="entr" presetSubtype="0" fill="hold" grpId="0" nodeType="clickEffect">
                                  <p:stCondLst>
                                    <p:cond delay="0"/>
                                  </p:stCondLst>
                                  <p:childTnLst>
                                    <p:set>
                                      <p:cBhvr>
                                        <p:cTn id="12" dur="1" fill="hold">
                                          <p:stCondLst>
                                            <p:cond delay="0"/>
                                          </p:stCondLst>
                                        </p:cTn>
                                        <p:tgtEl>
                                          <p:spTgt spid="132099">
                                            <p:txEl>
                                              <p:pRg st="0" end="0"/>
                                            </p:txEl>
                                          </p:spTgt>
                                        </p:tgtEl>
                                        <p:attrNameLst>
                                          <p:attrName>style.visibility</p:attrName>
                                        </p:attrNameLst>
                                      </p:cBhvr>
                                      <p:to>
                                        <p:strVal val="visible"/>
                                      </p:to>
                                    </p:set>
                                    <p:animScale>
                                      <p:cBhvr>
                                        <p:cTn id="13" dur="1000" decel="50000" fill="hold">
                                          <p:stCondLst>
                                            <p:cond delay="0"/>
                                          </p:stCondLst>
                                        </p:cTn>
                                        <p:tgtEl>
                                          <p:spTgt spid="132099">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132099">
                                            <p:txEl>
                                              <p:pRg st="0" end="0"/>
                                            </p:txEl>
                                          </p:spTgt>
                                        </p:tgtEl>
                                        <p:attrNameLst>
                                          <p:attrName>ppt_x</p:attrName>
                                          <p:attrName>ppt_y</p:attrName>
                                        </p:attrNameLst>
                                      </p:cBhvr>
                                    </p:animMotion>
                                    <p:animEffect transition="in" filter="fade">
                                      <p:cBhvr>
                                        <p:cTn id="15" dur="1000"/>
                                        <p:tgtEl>
                                          <p:spTgt spid="132099">
                                            <p:txEl>
                                              <p:pRg st="0" end="0"/>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2" presetClass="entr" presetSubtype="0" fill="hold" grpId="0" nodeType="clickEffect">
                                  <p:stCondLst>
                                    <p:cond delay="0"/>
                                  </p:stCondLst>
                                  <p:childTnLst>
                                    <p:set>
                                      <p:cBhvr>
                                        <p:cTn id="19" dur="1" fill="hold">
                                          <p:stCondLst>
                                            <p:cond delay="0"/>
                                          </p:stCondLst>
                                        </p:cTn>
                                        <p:tgtEl>
                                          <p:spTgt spid="132099">
                                            <p:txEl>
                                              <p:pRg st="1" end="1"/>
                                            </p:txEl>
                                          </p:spTgt>
                                        </p:tgtEl>
                                        <p:attrNameLst>
                                          <p:attrName>style.visibility</p:attrName>
                                        </p:attrNameLst>
                                      </p:cBhvr>
                                      <p:to>
                                        <p:strVal val="visible"/>
                                      </p:to>
                                    </p:set>
                                    <p:animScale>
                                      <p:cBhvr>
                                        <p:cTn id="20" dur="1000" decel="50000" fill="hold">
                                          <p:stCondLst>
                                            <p:cond delay="0"/>
                                          </p:stCondLst>
                                        </p:cTn>
                                        <p:tgtEl>
                                          <p:spTgt spid="132099">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1" dur="1000" decel="50000" fill="hold">
                                          <p:stCondLst>
                                            <p:cond delay="0"/>
                                          </p:stCondLst>
                                        </p:cTn>
                                        <p:tgtEl>
                                          <p:spTgt spid="132099">
                                            <p:txEl>
                                              <p:pRg st="1" end="1"/>
                                            </p:txEl>
                                          </p:spTgt>
                                        </p:tgtEl>
                                        <p:attrNameLst>
                                          <p:attrName>ppt_x</p:attrName>
                                          <p:attrName>ppt_y</p:attrName>
                                        </p:attrNameLst>
                                      </p:cBhvr>
                                    </p:animMotion>
                                    <p:animEffect transition="in" filter="fade">
                                      <p:cBhvr>
                                        <p:cTn id="22" dur="1000"/>
                                        <p:tgtEl>
                                          <p:spTgt spid="132099">
                                            <p:txEl>
                                              <p:pRg st="1" end="1"/>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2" presetClass="entr" presetSubtype="0" fill="hold" grpId="0" nodeType="clickEffect">
                                  <p:stCondLst>
                                    <p:cond delay="0"/>
                                  </p:stCondLst>
                                  <p:childTnLst>
                                    <p:set>
                                      <p:cBhvr>
                                        <p:cTn id="26" dur="1" fill="hold">
                                          <p:stCondLst>
                                            <p:cond delay="0"/>
                                          </p:stCondLst>
                                        </p:cTn>
                                        <p:tgtEl>
                                          <p:spTgt spid="132099">
                                            <p:txEl>
                                              <p:pRg st="2" end="2"/>
                                            </p:txEl>
                                          </p:spTgt>
                                        </p:tgtEl>
                                        <p:attrNameLst>
                                          <p:attrName>style.visibility</p:attrName>
                                        </p:attrNameLst>
                                      </p:cBhvr>
                                      <p:to>
                                        <p:strVal val="visible"/>
                                      </p:to>
                                    </p:set>
                                    <p:animScale>
                                      <p:cBhvr>
                                        <p:cTn id="27" dur="1000" decel="50000" fill="hold">
                                          <p:stCondLst>
                                            <p:cond delay="0"/>
                                          </p:stCondLst>
                                        </p:cTn>
                                        <p:tgtEl>
                                          <p:spTgt spid="132099">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1000" decel="50000" fill="hold">
                                          <p:stCondLst>
                                            <p:cond delay="0"/>
                                          </p:stCondLst>
                                        </p:cTn>
                                        <p:tgtEl>
                                          <p:spTgt spid="132099">
                                            <p:txEl>
                                              <p:pRg st="2" end="2"/>
                                            </p:txEl>
                                          </p:spTgt>
                                        </p:tgtEl>
                                        <p:attrNameLst>
                                          <p:attrName>ppt_x</p:attrName>
                                          <p:attrName>ppt_y</p:attrName>
                                        </p:attrNameLst>
                                      </p:cBhvr>
                                    </p:animMotion>
                                    <p:animEffect transition="in" filter="fade">
                                      <p:cBhvr>
                                        <p:cTn id="29" dur="1000"/>
                                        <p:tgtEl>
                                          <p:spTgt spid="132099">
                                            <p:txEl>
                                              <p:pRg st="2" end="2"/>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52" presetClass="entr" presetSubtype="0" fill="hold" grpId="0" nodeType="clickEffect">
                                  <p:stCondLst>
                                    <p:cond delay="0"/>
                                  </p:stCondLst>
                                  <p:childTnLst>
                                    <p:set>
                                      <p:cBhvr>
                                        <p:cTn id="33" dur="1" fill="hold">
                                          <p:stCondLst>
                                            <p:cond delay="0"/>
                                          </p:stCondLst>
                                        </p:cTn>
                                        <p:tgtEl>
                                          <p:spTgt spid="132099">
                                            <p:txEl>
                                              <p:pRg st="3" end="3"/>
                                            </p:txEl>
                                          </p:spTgt>
                                        </p:tgtEl>
                                        <p:attrNameLst>
                                          <p:attrName>style.visibility</p:attrName>
                                        </p:attrNameLst>
                                      </p:cBhvr>
                                      <p:to>
                                        <p:strVal val="visible"/>
                                      </p:to>
                                    </p:set>
                                    <p:animScale>
                                      <p:cBhvr>
                                        <p:cTn id="34" dur="1000" decel="50000" fill="hold">
                                          <p:stCondLst>
                                            <p:cond delay="0"/>
                                          </p:stCondLst>
                                        </p:cTn>
                                        <p:tgtEl>
                                          <p:spTgt spid="132099">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5" dur="1000" decel="50000" fill="hold">
                                          <p:stCondLst>
                                            <p:cond delay="0"/>
                                          </p:stCondLst>
                                        </p:cTn>
                                        <p:tgtEl>
                                          <p:spTgt spid="132099">
                                            <p:txEl>
                                              <p:pRg st="3" end="3"/>
                                            </p:txEl>
                                          </p:spTgt>
                                        </p:tgtEl>
                                        <p:attrNameLst>
                                          <p:attrName>ppt_x</p:attrName>
                                          <p:attrName>ppt_y</p:attrName>
                                        </p:attrNameLst>
                                      </p:cBhvr>
                                    </p:animMotion>
                                    <p:animEffect transition="in" filter="fade">
                                      <p:cBhvr>
                                        <p:cTn id="36" dur="1000"/>
                                        <p:tgtEl>
                                          <p:spTgt spid="132099">
                                            <p:txEl>
                                              <p:pRg st="3" end="3"/>
                                            </p:txEl>
                                          </p:spTgt>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32100"/>
                                        </p:tgtEl>
                                        <p:attrNameLst>
                                          <p:attrName>style.visibility</p:attrName>
                                        </p:attrNameLst>
                                      </p:cBhvr>
                                      <p:to>
                                        <p:strVal val="visible"/>
                                      </p:to>
                                    </p:set>
                                    <p:anim calcmode="lin" valueType="num">
                                      <p:cBhvr additive="base">
                                        <p:cTn id="41" dur="500" fill="hold"/>
                                        <p:tgtEl>
                                          <p:spTgt spid="132100"/>
                                        </p:tgtEl>
                                        <p:attrNameLst>
                                          <p:attrName>ppt_x</p:attrName>
                                        </p:attrNameLst>
                                      </p:cBhvr>
                                      <p:tavLst>
                                        <p:tav tm="0">
                                          <p:val>
                                            <p:strVal val="#ppt_x"/>
                                          </p:val>
                                        </p:tav>
                                        <p:tav tm="100000">
                                          <p:val>
                                            <p:strVal val="#ppt_x"/>
                                          </p:val>
                                        </p:tav>
                                      </p:tavLst>
                                    </p:anim>
                                    <p:anim calcmode="lin" valueType="num">
                                      <p:cBhvr additive="base">
                                        <p:cTn id="42" dur="500" fill="hold"/>
                                        <p:tgtEl>
                                          <p:spTgt spid="132100"/>
                                        </p:tgtEl>
                                        <p:attrNameLst>
                                          <p:attrName>ppt_y</p:attrName>
                                        </p:attrNameLst>
                                      </p:cBhvr>
                                      <p:tavLst>
                                        <p:tav tm="0">
                                          <p:val>
                                            <p:strVal val="1+#ppt_h/2"/>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52" presetClass="entr" presetSubtype="0" fill="hold" grpId="0" nodeType="clickEffect">
                                  <p:stCondLst>
                                    <p:cond delay="0"/>
                                  </p:stCondLst>
                                  <p:childTnLst>
                                    <p:set>
                                      <p:cBhvr>
                                        <p:cTn id="46" dur="1" fill="hold">
                                          <p:stCondLst>
                                            <p:cond delay="0"/>
                                          </p:stCondLst>
                                        </p:cTn>
                                        <p:tgtEl>
                                          <p:spTgt spid="132101"/>
                                        </p:tgtEl>
                                        <p:attrNameLst>
                                          <p:attrName>style.visibility</p:attrName>
                                        </p:attrNameLst>
                                      </p:cBhvr>
                                      <p:to>
                                        <p:strVal val="visible"/>
                                      </p:to>
                                    </p:set>
                                    <p:animScale>
                                      <p:cBhvr>
                                        <p:cTn id="47" dur="1000" decel="50000" fill="hold">
                                          <p:stCondLst>
                                            <p:cond delay="0"/>
                                          </p:stCondLst>
                                        </p:cTn>
                                        <p:tgtEl>
                                          <p:spTgt spid="13210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8" dur="1000" decel="50000" fill="hold">
                                          <p:stCondLst>
                                            <p:cond delay="0"/>
                                          </p:stCondLst>
                                        </p:cTn>
                                        <p:tgtEl>
                                          <p:spTgt spid="132101"/>
                                        </p:tgtEl>
                                        <p:attrNameLst>
                                          <p:attrName>ppt_x</p:attrName>
                                          <p:attrName>ppt_y</p:attrName>
                                        </p:attrNameLst>
                                      </p:cBhvr>
                                    </p:animMotion>
                                    <p:animEffect transition="in" filter="fade">
                                      <p:cBhvr>
                                        <p:cTn id="49" dur="1000"/>
                                        <p:tgtEl>
                                          <p:spTgt spid="132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098" grpId="0"/>
      <p:bldP spid="132099" grpId="0" build="p"/>
      <p:bldP spid="132100" grpId="0"/>
      <p:bldP spid="13210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3" name="Rectangle 3"/>
          <p:cNvSpPr>
            <a:spLocks noGrp="1" noChangeArrowheads="1"/>
          </p:cNvSpPr>
          <p:nvPr>
            <p:ph type="body" idx="1"/>
          </p:nvPr>
        </p:nvSpPr>
        <p:spPr>
          <a:xfrm>
            <a:off x="0" y="3048000"/>
            <a:ext cx="8991600" cy="3078163"/>
          </a:xfrm>
        </p:spPr>
        <p:txBody>
          <a:bodyPr/>
          <a:lstStyle/>
          <a:p>
            <a:pPr eaLnBrk="1" hangingPunct="1"/>
            <a:r>
              <a:rPr lang="en-US" sz="4400" b="1" smtClean="0">
                <a:latin typeface="Times New Roman" pitchFamily="18" charset="0"/>
                <a:cs typeface="Times New Roman" pitchFamily="18" charset="0"/>
              </a:rPr>
              <a:t>Tính cách của nhân vật được thể hiện qua </a:t>
            </a:r>
            <a:r>
              <a:rPr lang="en-US" sz="4400" b="1" smtClean="0">
                <a:solidFill>
                  <a:srgbClr val="FF0000"/>
                </a:solidFill>
                <a:latin typeface="Times New Roman" pitchFamily="18" charset="0"/>
                <a:cs typeface="Times New Roman" pitchFamily="18" charset="0"/>
              </a:rPr>
              <a:t>hành động</a:t>
            </a:r>
            <a:r>
              <a:rPr lang="en-US" sz="4400" b="1" smtClean="0">
                <a:latin typeface="Times New Roman" pitchFamily="18" charset="0"/>
                <a:cs typeface="Times New Roman" pitchFamily="18" charset="0"/>
              </a:rPr>
              <a:t>, </a:t>
            </a:r>
            <a:r>
              <a:rPr lang="en-US" sz="4400" b="1" smtClean="0">
                <a:solidFill>
                  <a:schemeClr val="folHlink"/>
                </a:solidFill>
                <a:latin typeface="Times New Roman" pitchFamily="18" charset="0"/>
                <a:cs typeface="Times New Roman" pitchFamily="18" charset="0"/>
              </a:rPr>
              <a:t>lời nói</a:t>
            </a:r>
            <a:r>
              <a:rPr lang="en-US" sz="4400" b="1" smtClean="0">
                <a:latin typeface="Times New Roman" pitchFamily="18" charset="0"/>
                <a:cs typeface="Times New Roman" pitchFamily="18" charset="0"/>
              </a:rPr>
              <a:t>, và </a:t>
            </a:r>
            <a:r>
              <a:rPr lang="en-US" sz="4400" b="1" smtClean="0">
                <a:solidFill>
                  <a:schemeClr val="accent2"/>
                </a:solidFill>
                <a:latin typeface="Times New Roman" pitchFamily="18" charset="0"/>
                <a:cs typeface="Times New Roman" pitchFamily="18" charset="0"/>
              </a:rPr>
              <a:t>suy nghĩ</a:t>
            </a:r>
            <a:r>
              <a:rPr lang="en-US" sz="4400" b="1" smtClean="0">
                <a:latin typeface="Times New Roman" pitchFamily="18" charset="0"/>
                <a:cs typeface="Times New Roman" pitchFamily="18" charset="0"/>
              </a:rPr>
              <a:t> của  nhân vật đó.</a:t>
            </a:r>
          </a:p>
        </p:txBody>
      </p:sp>
      <p:sp>
        <p:nvSpPr>
          <p:cNvPr id="133124" name="WordArt 4"/>
          <p:cNvSpPr>
            <a:spLocks noChangeArrowheads="1" noChangeShapeType="1" noTextEdit="1"/>
          </p:cNvSpPr>
          <p:nvPr/>
        </p:nvSpPr>
        <p:spPr bwMode="auto">
          <a:xfrm>
            <a:off x="1676400" y="2133600"/>
            <a:ext cx="5562600" cy="83820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Times New Roman"/>
                <a:cs typeface="Times New Roman"/>
              </a:rPr>
              <a:t>KẾT LUẬN</a:t>
            </a:r>
          </a:p>
        </p:txBody>
      </p:sp>
      <p:sp>
        <p:nvSpPr>
          <p:cNvPr id="32772" name="Title 1"/>
          <p:cNvSpPr txBox="1">
            <a:spLocks/>
          </p:cNvSpPr>
          <p:nvPr/>
        </p:nvSpPr>
        <p:spPr bwMode="auto">
          <a:xfrm>
            <a:off x="1403350" y="-30163"/>
            <a:ext cx="6429375" cy="1477963"/>
          </a:xfrm>
          <a:prstGeom prst="rect">
            <a:avLst/>
          </a:prstGeom>
          <a:noFill/>
          <a:ln w="9525">
            <a:noFill/>
            <a:miter lim="800000"/>
            <a:headEnd/>
            <a:tailEnd/>
          </a:ln>
        </p:spPr>
        <p:txBody>
          <a:bodyPr anchor="ctr"/>
          <a:lstStyle/>
          <a:p>
            <a:pPr algn="ctr"/>
            <a:r>
              <a:rPr lang="en-US" sz="2800" dirty="0">
                <a:solidFill>
                  <a:srgbClr val="000514"/>
                </a:solidFill>
                <a:latin typeface="Times New Roman" pitchFamily="18" charset="0"/>
                <a:cs typeface="Times New Roman" pitchFamily="18" charset="0"/>
              </a:rPr>
              <a:t/>
            </a:r>
            <a:br>
              <a:rPr lang="en-US" sz="2800" dirty="0">
                <a:solidFill>
                  <a:srgbClr val="000514"/>
                </a:solidFill>
                <a:latin typeface="Times New Roman" pitchFamily="18" charset="0"/>
                <a:cs typeface="Times New Roman" pitchFamily="18" charset="0"/>
              </a:rPr>
            </a:br>
            <a:r>
              <a:rPr lang="en-US" sz="2800" u="sng" dirty="0" err="1">
                <a:solidFill>
                  <a:srgbClr val="000514"/>
                </a:solidFill>
                <a:latin typeface="Times New Roman" pitchFamily="18" charset="0"/>
                <a:cs typeface="Times New Roman" pitchFamily="18" charset="0"/>
              </a:rPr>
              <a:t>Tập</a:t>
            </a:r>
            <a:r>
              <a:rPr lang="en-US" sz="2800" u="sng" dirty="0">
                <a:solidFill>
                  <a:srgbClr val="000514"/>
                </a:solidFill>
                <a:latin typeface="Times New Roman" pitchFamily="18" charset="0"/>
                <a:cs typeface="Times New Roman" pitchFamily="18" charset="0"/>
              </a:rPr>
              <a:t> </a:t>
            </a:r>
            <a:r>
              <a:rPr lang="en-US" sz="2800" u="sng" dirty="0" err="1">
                <a:solidFill>
                  <a:srgbClr val="000514"/>
                </a:solidFill>
                <a:latin typeface="Times New Roman" pitchFamily="18" charset="0"/>
                <a:cs typeface="Times New Roman" pitchFamily="18" charset="0"/>
              </a:rPr>
              <a:t>làm</a:t>
            </a:r>
            <a:r>
              <a:rPr lang="en-US" sz="2800" u="sng" dirty="0">
                <a:solidFill>
                  <a:srgbClr val="000514"/>
                </a:solidFill>
                <a:latin typeface="Times New Roman" pitchFamily="18" charset="0"/>
                <a:cs typeface="Times New Roman" pitchFamily="18" charset="0"/>
              </a:rPr>
              <a:t> </a:t>
            </a:r>
            <a:r>
              <a:rPr lang="en-US" sz="2800" u="sng" dirty="0" err="1">
                <a:solidFill>
                  <a:srgbClr val="000514"/>
                </a:solidFill>
                <a:latin typeface="Times New Roman" pitchFamily="18" charset="0"/>
                <a:cs typeface="Times New Roman" pitchFamily="18" charset="0"/>
              </a:rPr>
              <a:t>văn</a:t>
            </a:r>
            <a:endParaRPr lang="en-US" sz="2800" u="sng" dirty="0">
              <a:solidFill>
                <a:srgbClr val="000514"/>
              </a:solidFill>
              <a:latin typeface="Times New Roman" pitchFamily="18" charset="0"/>
              <a:cs typeface="Times New Roman" pitchFamily="18" charset="0"/>
            </a:endParaRPr>
          </a:p>
          <a:p>
            <a:pPr algn="ctr"/>
            <a:r>
              <a:rPr lang="en-US" sz="2800" dirty="0" err="1">
                <a:solidFill>
                  <a:srgbClr val="FF0000"/>
                </a:solidFill>
                <a:latin typeface="Times New Roman" pitchFamily="18" charset="0"/>
                <a:cs typeface="Times New Roman" pitchFamily="18" charset="0"/>
              </a:rPr>
              <a:t>Nhân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vật</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trong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truyện</a:t>
            </a:r>
            <a:endParaRPr lang="en-US" sz="2800"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3124"/>
                                        </p:tgtEl>
                                        <p:attrNameLst>
                                          <p:attrName>style.visibility</p:attrName>
                                        </p:attrNameLst>
                                      </p:cBhvr>
                                      <p:to>
                                        <p:strVal val="visible"/>
                                      </p:to>
                                    </p:set>
                                    <p:anim calcmode="lin" valueType="num">
                                      <p:cBhvr additive="base">
                                        <p:cTn id="7" dur="500" fill="hold"/>
                                        <p:tgtEl>
                                          <p:spTgt spid="133124"/>
                                        </p:tgtEl>
                                        <p:attrNameLst>
                                          <p:attrName>ppt_x</p:attrName>
                                        </p:attrNameLst>
                                      </p:cBhvr>
                                      <p:tavLst>
                                        <p:tav tm="0">
                                          <p:val>
                                            <p:strVal val="#ppt_x"/>
                                          </p:val>
                                        </p:tav>
                                        <p:tav tm="100000">
                                          <p:val>
                                            <p:strVal val="#ppt_x"/>
                                          </p:val>
                                        </p:tav>
                                      </p:tavLst>
                                    </p:anim>
                                    <p:anim calcmode="lin" valueType="num">
                                      <p:cBhvr additive="base">
                                        <p:cTn id="8" dur="500" fill="hold"/>
                                        <p:tgtEl>
                                          <p:spTgt spid="13312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3" presetClass="entr" presetSubtype="0" fill="hold" grpId="0" nodeType="clickEffect">
                                  <p:stCondLst>
                                    <p:cond delay="0"/>
                                  </p:stCondLst>
                                  <p:childTnLst>
                                    <p:set>
                                      <p:cBhvr>
                                        <p:cTn id="12" dur="1" fill="hold">
                                          <p:stCondLst>
                                            <p:cond delay="0"/>
                                          </p:stCondLst>
                                        </p:cTn>
                                        <p:tgtEl>
                                          <p:spTgt spid="133123">
                                            <p:txEl>
                                              <p:pRg st="0" end="0"/>
                                            </p:txEl>
                                          </p:spTgt>
                                        </p:tgtEl>
                                        <p:attrNameLst>
                                          <p:attrName>style.visibility</p:attrName>
                                        </p:attrNameLst>
                                      </p:cBhvr>
                                      <p:to>
                                        <p:strVal val="visible"/>
                                      </p:to>
                                    </p:set>
                                    <p:anim calcmode="lin" valueType="num">
                                      <p:cBhvr>
                                        <p:cTn id="13" dur="500" fill="hold"/>
                                        <p:tgtEl>
                                          <p:spTgt spid="133123">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133123">
                                            <p:txEl>
                                              <p:pRg st="0" end="0"/>
                                            </p:txEl>
                                          </p:spTgt>
                                        </p:tgtEl>
                                        <p:attrNameLst>
                                          <p:attrName>ppt_h</p:attrName>
                                        </p:attrNameLst>
                                      </p:cBhvr>
                                      <p:tavLst>
                                        <p:tav tm="0">
                                          <p:val>
                                            <p:fltVal val="0"/>
                                          </p:val>
                                        </p:tav>
                                        <p:tav tm="100000">
                                          <p:val>
                                            <p:strVal val="#ppt_h"/>
                                          </p:val>
                                        </p:tav>
                                      </p:tavLst>
                                    </p:anim>
                                    <p:animEffect transition="in" filter="fade">
                                      <p:cBhvr>
                                        <p:cTn id="15" dur="500"/>
                                        <p:tgtEl>
                                          <p:spTgt spid="1331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23" grpId="0" build="p"/>
      <p:bldP spid="13312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a:xfrm>
            <a:off x="0" y="1066800"/>
            <a:ext cx="9296400" cy="1905000"/>
          </a:xfrm>
        </p:spPr>
        <p:txBody>
          <a:bodyPr/>
          <a:lstStyle/>
          <a:p>
            <a:pPr algn="l" eaLnBrk="1" hangingPunct="1"/>
            <a:r>
              <a:rPr lang="en-US" sz="2800" b="1" smtClean="0">
                <a:solidFill>
                  <a:schemeClr val="tx1"/>
                </a:solidFill>
                <a:latin typeface="Times New Roman" pitchFamily="18" charset="0"/>
              </a:rPr>
              <a:t>Bài tập 2</a:t>
            </a:r>
            <a:r>
              <a:rPr lang="en-US" sz="2800" smtClean="0">
                <a:solidFill>
                  <a:schemeClr val="tx1"/>
                </a:solidFill>
                <a:latin typeface="Times New Roman" pitchFamily="18" charset="0"/>
              </a:rPr>
              <a:t>: </a:t>
            </a:r>
            <a:r>
              <a:rPr lang="en-US" sz="2800" b="1" smtClean="0">
                <a:solidFill>
                  <a:schemeClr val="tx1"/>
                </a:solidFill>
                <a:latin typeface="Times New Roman" pitchFamily="18" charset="0"/>
              </a:rPr>
              <a:t>Cho tình huống sau: một bạn nhỏ mãi vui đùa, chạy nhảy, lỡ làm ngã một em bé, em bé khóc.</a:t>
            </a:r>
          </a:p>
        </p:txBody>
      </p:sp>
      <p:sp>
        <p:nvSpPr>
          <p:cNvPr id="134147" name="Rectangle 3"/>
          <p:cNvSpPr>
            <a:spLocks noGrp="1" noChangeArrowheads="1"/>
          </p:cNvSpPr>
          <p:nvPr>
            <p:ph type="body" idx="1"/>
          </p:nvPr>
        </p:nvSpPr>
        <p:spPr>
          <a:xfrm>
            <a:off x="0" y="2438400"/>
            <a:ext cx="9144000" cy="1295400"/>
          </a:xfrm>
        </p:spPr>
        <p:txBody>
          <a:bodyPr/>
          <a:lstStyle/>
          <a:p>
            <a:pPr eaLnBrk="1" hangingPunct="1">
              <a:buFontTx/>
              <a:buNone/>
            </a:pPr>
            <a:r>
              <a:rPr lang="en-US" sz="2800" b="1" smtClean="0">
                <a:solidFill>
                  <a:schemeClr val="accent2"/>
                </a:solidFill>
                <a:latin typeface="Times New Roman" pitchFamily="18" charset="0"/>
              </a:rPr>
              <a:t>Thảo luận nhóm 4</a:t>
            </a:r>
            <a:r>
              <a:rPr lang="en-US" sz="2800" b="1" smtClean="0">
                <a:latin typeface="Times New Roman" pitchFamily="18" charset="0"/>
              </a:rPr>
              <a:t>: Em hãy hình dung sự việc và kể tiếp câu chuyện theo một trong hai hướng sau đây:</a:t>
            </a:r>
          </a:p>
          <a:p>
            <a:pPr eaLnBrk="1" hangingPunct="1">
              <a:buFontTx/>
              <a:buNone/>
            </a:pPr>
            <a:endParaRPr lang="en-US" sz="2800" b="1" smtClean="0">
              <a:latin typeface="Times New Roman" pitchFamily="18" charset="0"/>
            </a:endParaRPr>
          </a:p>
        </p:txBody>
      </p:sp>
      <p:sp>
        <p:nvSpPr>
          <p:cNvPr id="134148" name="Rectangle 4"/>
          <p:cNvSpPr>
            <a:spLocks noChangeArrowheads="1"/>
          </p:cNvSpPr>
          <p:nvPr/>
        </p:nvSpPr>
        <p:spPr bwMode="auto">
          <a:xfrm>
            <a:off x="0" y="3429000"/>
            <a:ext cx="9144000" cy="457200"/>
          </a:xfrm>
          <a:prstGeom prst="rect">
            <a:avLst/>
          </a:prstGeom>
          <a:noFill/>
          <a:ln w="9525">
            <a:noFill/>
            <a:miter lim="800000"/>
            <a:headEnd/>
            <a:tailEnd/>
          </a:ln>
          <a:effectLst/>
        </p:spPr>
        <p:txBody>
          <a:bodyPr/>
          <a:lstStyle/>
          <a:p>
            <a:pPr marL="342900" indent="-342900">
              <a:spcBef>
                <a:spcPct val="20000"/>
              </a:spcBef>
            </a:pPr>
            <a:r>
              <a:rPr lang="en-US" sz="2800">
                <a:latin typeface="Times New Roman" pitchFamily="18" charset="0"/>
              </a:rPr>
              <a:t>a) Bạn nhỏ nói trên biết quan tâm người khác.</a:t>
            </a:r>
          </a:p>
        </p:txBody>
      </p:sp>
      <p:sp>
        <p:nvSpPr>
          <p:cNvPr id="134149" name="Rectangle 5"/>
          <p:cNvSpPr>
            <a:spLocks noChangeArrowheads="1"/>
          </p:cNvSpPr>
          <p:nvPr/>
        </p:nvSpPr>
        <p:spPr bwMode="auto">
          <a:xfrm>
            <a:off x="0" y="3886200"/>
            <a:ext cx="9144000" cy="457200"/>
          </a:xfrm>
          <a:prstGeom prst="rect">
            <a:avLst/>
          </a:prstGeom>
          <a:noFill/>
          <a:ln w="9525">
            <a:noFill/>
            <a:miter lim="800000"/>
            <a:headEnd/>
            <a:tailEnd/>
          </a:ln>
          <a:effectLst/>
        </p:spPr>
        <p:txBody>
          <a:bodyPr/>
          <a:lstStyle/>
          <a:p>
            <a:pPr marL="342900" indent="-342900">
              <a:spcBef>
                <a:spcPct val="20000"/>
              </a:spcBef>
            </a:pPr>
            <a:r>
              <a:rPr lang="en-US" sz="2800">
                <a:latin typeface="Times New Roman" pitchFamily="18" charset="0"/>
              </a:rPr>
              <a:t>b) Bạn nhỏ nói trên không biết quan tâm người khác.</a:t>
            </a:r>
          </a:p>
        </p:txBody>
      </p:sp>
      <p:sp>
        <p:nvSpPr>
          <p:cNvPr id="134150" name="Rectangle 6"/>
          <p:cNvSpPr>
            <a:spLocks noChangeArrowheads="1"/>
          </p:cNvSpPr>
          <p:nvPr/>
        </p:nvSpPr>
        <p:spPr bwMode="auto">
          <a:xfrm>
            <a:off x="0" y="4419600"/>
            <a:ext cx="9144000" cy="2438400"/>
          </a:xfrm>
          <a:prstGeom prst="rect">
            <a:avLst/>
          </a:prstGeom>
          <a:noFill/>
          <a:ln w="9525">
            <a:noFill/>
            <a:miter lim="800000"/>
            <a:headEnd/>
            <a:tailEnd/>
          </a:ln>
          <a:effectLst/>
        </p:spPr>
        <p:txBody>
          <a:bodyPr/>
          <a:lstStyle/>
          <a:p>
            <a:pPr marL="342900" indent="-342900">
              <a:spcBef>
                <a:spcPct val="20000"/>
              </a:spcBef>
            </a:pPr>
            <a:r>
              <a:rPr lang="en-US" sz="2800">
                <a:latin typeface="Times New Roman" pitchFamily="18" charset="0"/>
              </a:rPr>
              <a:t>Gợi ý: </a:t>
            </a:r>
            <a:r>
              <a:rPr lang="en-US" sz="2800" b="0">
                <a:latin typeface="Times New Roman" pitchFamily="18" charset="0"/>
              </a:rPr>
              <a:t>Nếu bạn nhỏ quan tâm đến người khác: bạn sẽ chạy lại, nâng em bé dậy, phủi bụi và vết bẩn trên quần áo, xin lỗi em và dỗ em nín khóc; Nếu bạn nhỏ là người không biết quan tâm đến người khác bạn nhỏ sẽ: bỏ chạy để tiếp tục nô đùa, cứ vui chơi mà chẳng để ý gì đến em bé cả.</a:t>
            </a:r>
          </a:p>
        </p:txBody>
      </p:sp>
      <p:sp>
        <p:nvSpPr>
          <p:cNvPr id="33799" name="Title 1"/>
          <p:cNvSpPr txBox="1">
            <a:spLocks/>
          </p:cNvSpPr>
          <p:nvPr/>
        </p:nvSpPr>
        <p:spPr bwMode="auto">
          <a:xfrm>
            <a:off x="1403350" y="-30163"/>
            <a:ext cx="6429375" cy="1477963"/>
          </a:xfrm>
          <a:prstGeom prst="rect">
            <a:avLst/>
          </a:prstGeom>
          <a:noFill/>
          <a:ln w="9525">
            <a:noFill/>
            <a:miter lim="800000"/>
            <a:headEnd/>
            <a:tailEnd/>
          </a:ln>
        </p:spPr>
        <p:txBody>
          <a:bodyPr anchor="ctr"/>
          <a:lstStyle/>
          <a:p>
            <a:pPr algn="ctr"/>
            <a:r>
              <a:rPr lang="en-US" sz="2800" dirty="0">
                <a:solidFill>
                  <a:srgbClr val="000514"/>
                </a:solidFill>
                <a:latin typeface="Times New Roman" pitchFamily="18" charset="0"/>
                <a:cs typeface="Times New Roman" pitchFamily="18" charset="0"/>
              </a:rPr>
              <a:t/>
            </a:r>
            <a:br>
              <a:rPr lang="en-US" sz="2800" dirty="0">
                <a:solidFill>
                  <a:srgbClr val="000514"/>
                </a:solidFill>
                <a:latin typeface="Times New Roman" pitchFamily="18" charset="0"/>
                <a:cs typeface="Times New Roman" pitchFamily="18" charset="0"/>
              </a:rPr>
            </a:br>
            <a:r>
              <a:rPr lang="en-US" sz="2800" u="sng" dirty="0" err="1">
                <a:solidFill>
                  <a:srgbClr val="000514"/>
                </a:solidFill>
                <a:latin typeface="Times New Roman" pitchFamily="18" charset="0"/>
                <a:cs typeface="Times New Roman" pitchFamily="18" charset="0"/>
              </a:rPr>
              <a:t>Tập</a:t>
            </a:r>
            <a:r>
              <a:rPr lang="en-US" sz="2800" u="sng" dirty="0">
                <a:solidFill>
                  <a:srgbClr val="000514"/>
                </a:solidFill>
                <a:latin typeface="Times New Roman" pitchFamily="18" charset="0"/>
                <a:cs typeface="Times New Roman" pitchFamily="18" charset="0"/>
              </a:rPr>
              <a:t> </a:t>
            </a:r>
            <a:r>
              <a:rPr lang="en-US" sz="2800" u="sng" dirty="0" err="1">
                <a:solidFill>
                  <a:srgbClr val="000514"/>
                </a:solidFill>
                <a:latin typeface="Times New Roman" pitchFamily="18" charset="0"/>
                <a:cs typeface="Times New Roman" pitchFamily="18" charset="0"/>
              </a:rPr>
              <a:t>làm</a:t>
            </a:r>
            <a:r>
              <a:rPr lang="en-US" sz="2800" u="sng" dirty="0">
                <a:solidFill>
                  <a:srgbClr val="000514"/>
                </a:solidFill>
                <a:latin typeface="Times New Roman" pitchFamily="18" charset="0"/>
                <a:cs typeface="Times New Roman" pitchFamily="18" charset="0"/>
              </a:rPr>
              <a:t> </a:t>
            </a:r>
            <a:r>
              <a:rPr lang="en-US" sz="2800" u="sng" dirty="0" err="1">
                <a:solidFill>
                  <a:srgbClr val="000514"/>
                </a:solidFill>
                <a:latin typeface="Times New Roman" pitchFamily="18" charset="0"/>
                <a:cs typeface="Times New Roman" pitchFamily="18" charset="0"/>
              </a:rPr>
              <a:t>văn</a:t>
            </a:r>
            <a:endParaRPr lang="en-US" sz="2800" u="sng" dirty="0">
              <a:solidFill>
                <a:srgbClr val="000514"/>
              </a:solidFill>
              <a:latin typeface="Times New Roman" pitchFamily="18" charset="0"/>
              <a:cs typeface="Times New Roman" pitchFamily="18" charset="0"/>
            </a:endParaRPr>
          </a:p>
          <a:p>
            <a:pPr algn="ctr"/>
            <a:r>
              <a:rPr lang="en-US" sz="2800" dirty="0" err="1">
                <a:solidFill>
                  <a:srgbClr val="FF0000"/>
                </a:solidFill>
                <a:latin typeface="Times New Roman" pitchFamily="18" charset="0"/>
                <a:cs typeface="Times New Roman" pitchFamily="18" charset="0"/>
              </a:rPr>
              <a:t>Nhân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vật</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trong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truyện</a:t>
            </a:r>
            <a:endParaRPr lang="en-US" sz="2800"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4146"/>
                                        </p:tgtEl>
                                        <p:attrNameLst>
                                          <p:attrName>style.visibility</p:attrName>
                                        </p:attrNameLst>
                                      </p:cBhvr>
                                      <p:to>
                                        <p:strVal val="visible"/>
                                      </p:to>
                                    </p:set>
                                    <p:anim calcmode="lin" valueType="num">
                                      <p:cBhvr additive="base">
                                        <p:cTn id="7" dur="500" fill="hold"/>
                                        <p:tgtEl>
                                          <p:spTgt spid="134146"/>
                                        </p:tgtEl>
                                        <p:attrNameLst>
                                          <p:attrName>ppt_x</p:attrName>
                                        </p:attrNameLst>
                                      </p:cBhvr>
                                      <p:tavLst>
                                        <p:tav tm="0">
                                          <p:val>
                                            <p:strVal val="#ppt_x"/>
                                          </p:val>
                                        </p:tav>
                                        <p:tav tm="100000">
                                          <p:val>
                                            <p:strVal val="#ppt_x"/>
                                          </p:val>
                                        </p:tav>
                                      </p:tavLst>
                                    </p:anim>
                                    <p:anim calcmode="lin" valueType="num">
                                      <p:cBhvr additive="base">
                                        <p:cTn id="8" dur="500" fill="hold"/>
                                        <p:tgtEl>
                                          <p:spTgt spid="13414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134147">
                                            <p:txEl>
                                              <p:pRg st="0" end="0"/>
                                            </p:txEl>
                                          </p:spTgt>
                                        </p:tgtEl>
                                        <p:attrNameLst>
                                          <p:attrName>style.visibility</p:attrName>
                                        </p:attrNameLst>
                                      </p:cBhvr>
                                      <p:to>
                                        <p:strVal val="visible"/>
                                      </p:to>
                                    </p:set>
                                    <p:animEffect transition="in" filter="circle(in)">
                                      <p:cBhvr>
                                        <p:cTn id="13" dur="2000"/>
                                        <p:tgtEl>
                                          <p:spTgt spid="134147">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34148"/>
                                        </p:tgtEl>
                                        <p:attrNameLst>
                                          <p:attrName>style.visibility</p:attrName>
                                        </p:attrNameLst>
                                      </p:cBhvr>
                                      <p:to>
                                        <p:strVal val="visible"/>
                                      </p:to>
                                    </p:set>
                                    <p:anim calcmode="lin" valueType="num">
                                      <p:cBhvr additive="base">
                                        <p:cTn id="18" dur="500" fill="hold"/>
                                        <p:tgtEl>
                                          <p:spTgt spid="134148"/>
                                        </p:tgtEl>
                                        <p:attrNameLst>
                                          <p:attrName>ppt_x</p:attrName>
                                        </p:attrNameLst>
                                      </p:cBhvr>
                                      <p:tavLst>
                                        <p:tav tm="0">
                                          <p:val>
                                            <p:strVal val="#ppt_x"/>
                                          </p:val>
                                        </p:tav>
                                        <p:tav tm="100000">
                                          <p:val>
                                            <p:strVal val="#ppt_x"/>
                                          </p:val>
                                        </p:tav>
                                      </p:tavLst>
                                    </p:anim>
                                    <p:anim calcmode="lin" valueType="num">
                                      <p:cBhvr additive="base">
                                        <p:cTn id="19" dur="500" fill="hold"/>
                                        <p:tgtEl>
                                          <p:spTgt spid="134148"/>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34149"/>
                                        </p:tgtEl>
                                        <p:attrNameLst>
                                          <p:attrName>style.visibility</p:attrName>
                                        </p:attrNameLst>
                                      </p:cBhvr>
                                      <p:to>
                                        <p:strVal val="visible"/>
                                      </p:to>
                                    </p:set>
                                    <p:anim calcmode="lin" valueType="num">
                                      <p:cBhvr additive="base">
                                        <p:cTn id="22" dur="500" fill="hold"/>
                                        <p:tgtEl>
                                          <p:spTgt spid="134149"/>
                                        </p:tgtEl>
                                        <p:attrNameLst>
                                          <p:attrName>ppt_x</p:attrName>
                                        </p:attrNameLst>
                                      </p:cBhvr>
                                      <p:tavLst>
                                        <p:tav tm="0">
                                          <p:val>
                                            <p:strVal val="#ppt_x"/>
                                          </p:val>
                                        </p:tav>
                                        <p:tav tm="100000">
                                          <p:val>
                                            <p:strVal val="#ppt_x"/>
                                          </p:val>
                                        </p:tav>
                                      </p:tavLst>
                                    </p:anim>
                                    <p:anim calcmode="lin" valueType="num">
                                      <p:cBhvr additive="base">
                                        <p:cTn id="23" dur="500" fill="hold"/>
                                        <p:tgtEl>
                                          <p:spTgt spid="134149"/>
                                        </p:tgtEl>
                                        <p:attrNameLst>
                                          <p:attrName>ppt_y</p:attrName>
                                        </p:attrNameLst>
                                      </p:cBhvr>
                                      <p:tavLst>
                                        <p:tav tm="0">
                                          <p:val>
                                            <p:strVal val="1+#ppt_h/2"/>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13" presetClass="entr" presetSubtype="16" fill="hold" grpId="0" nodeType="clickEffect">
                                  <p:stCondLst>
                                    <p:cond delay="0"/>
                                  </p:stCondLst>
                                  <p:childTnLst>
                                    <p:set>
                                      <p:cBhvr>
                                        <p:cTn id="27" dur="1" fill="hold">
                                          <p:stCondLst>
                                            <p:cond delay="0"/>
                                          </p:stCondLst>
                                        </p:cTn>
                                        <p:tgtEl>
                                          <p:spTgt spid="134150"/>
                                        </p:tgtEl>
                                        <p:attrNameLst>
                                          <p:attrName>style.visibility</p:attrName>
                                        </p:attrNameLst>
                                      </p:cBhvr>
                                      <p:to>
                                        <p:strVal val="visible"/>
                                      </p:to>
                                    </p:set>
                                    <p:animEffect transition="in" filter="plus(in)">
                                      <p:cBhvr>
                                        <p:cTn id="28" dur="2000"/>
                                        <p:tgtEl>
                                          <p:spTgt spid="1341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146" grpId="0"/>
      <p:bldP spid="134147" grpId="0" build="p"/>
      <p:bldP spid="134148" grpId="0"/>
      <p:bldP spid="134149" grpId="0"/>
      <p:bldP spid="13415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a:xfrm>
            <a:off x="1295400" y="2590800"/>
            <a:ext cx="7620000" cy="1524000"/>
          </a:xfrm>
        </p:spPr>
        <p:txBody>
          <a:bodyPr/>
          <a:lstStyle/>
          <a:p>
            <a:pPr algn="l" eaLnBrk="1" hangingPunct="1"/>
            <a:r>
              <a:rPr lang="en-US" sz="3200" b="1" smtClean="0">
                <a:solidFill>
                  <a:schemeClr val="tx1"/>
                </a:solidFill>
                <a:latin typeface="Times New Roman" pitchFamily="18" charset="0"/>
              </a:rPr>
              <a:t>Bài văn kể chuyện có gì khác so với bài văn không phải là kể chuyện?</a:t>
            </a:r>
          </a:p>
        </p:txBody>
      </p:sp>
      <p:sp>
        <p:nvSpPr>
          <p:cNvPr id="116739" name="Rectangle 3"/>
          <p:cNvSpPr>
            <a:spLocks noGrp="1" noChangeArrowheads="1"/>
          </p:cNvSpPr>
          <p:nvPr>
            <p:ph type="body" idx="1"/>
          </p:nvPr>
        </p:nvSpPr>
        <p:spPr>
          <a:xfrm>
            <a:off x="0" y="4114800"/>
            <a:ext cx="9144000" cy="1981200"/>
          </a:xfrm>
        </p:spPr>
        <p:txBody>
          <a:bodyPr/>
          <a:lstStyle/>
          <a:p>
            <a:pPr eaLnBrk="1" hangingPunct="1"/>
            <a:r>
              <a:rPr lang="en-US" b="1" smtClean="0">
                <a:latin typeface="Times New Roman" pitchFamily="18" charset="0"/>
                <a:cs typeface="Times New Roman" pitchFamily="18" charset="0"/>
              </a:rPr>
              <a:t>Đó là bài văn kể lại câu chuyện hoặc một số sự việc liên quan đến một hay một số nhân vật nhằm nói lên một điều có ý nghĩa </a:t>
            </a:r>
          </a:p>
        </p:txBody>
      </p:sp>
      <p:sp>
        <p:nvSpPr>
          <p:cNvPr id="116740" name="AutoShape 4"/>
          <p:cNvSpPr>
            <a:spLocks noChangeArrowheads="1"/>
          </p:cNvSpPr>
          <p:nvPr/>
        </p:nvSpPr>
        <p:spPr bwMode="auto">
          <a:xfrm>
            <a:off x="1403350" y="1066800"/>
            <a:ext cx="7588250" cy="1066800"/>
          </a:xfrm>
          <a:prstGeom prst="cloudCallout">
            <a:avLst>
              <a:gd name="adj1" fmla="val -45472"/>
              <a:gd name="adj2" fmla="val 119130"/>
            </a:avLst>
          </a:prstGeom>
          <a:solidFill>
            <a:schemeClr val="accent1"/>
          </a:solidFill>
          <a:ln w="9525">
            <a:solidFill>
              <a:schemeClr val="tx1"/>
            </a:solidFill>
            <a:round/>
            <a:headEnd/>
            <a:tailEnd/>
          </a:ln>
          <a:effectLst/>
        </p:spPr>
        <p:txBody>
          <a:bodyPr/>
          <a:lstStyle/>
          <a:p>
            <a:pPr algn="ctr"/>
            <a:r>
              <a:rPr lang="en-US" sz="2800">
                <a:latin typeface="Times New Roman" pitchFamily="18" charset="0"/>
              </a:rPr>
              <a:t>Bài cũ: </a:t>
            </a:r>
            <a:r>
              <a:rPr lang="en-US" sz="2800">
                <a:solidFill>
                  <a:srgbClr val="FF0000"/>
                </a:solidFill>
                <a:latin typeface="Times New Roman" pitchFamily="18" charset="0"/>
              </a:rPr>
              <a:t>Thế nào là kể chuyện?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6740"/>
                                        </p:tgtEl>
                                        <p:attrNameLst>
                                          <p:attrName>style.visibility</p:attrName>
                                        </p:attrNameLst>
                                      </p:cBhvr>
                                      <p:to>
                                        <p:strVal val="visible"/>
                                      </p:to>
                                    </p:set>
                                    <p:anim calcmode="lin" valueType="num">
                                      <p:cBhvr additive="base">
                                        <p:cTn id="7" dur="500" fill="hold"/>
                                        <p:tgtEl>
                                          <p:spTgt spid="116740"/>
                                        </p:tgtEl>
                                        <p:attrNameLst>
                                          <p:attrName>ppt_x</p:attrName>
                                        </p:attrNameLst>
                                      </p:cBhvr>
                                      <p:tavLst>
                                        <p:tav tm="0">
                                          <p:val>
                                            <p:strVal val="#ppt_x"/>
                                          </p:val>
                                        </p:tav>
                                        <p:tav tm="100000">
                                          <p:val>
                                            <p:strVal val="#ppt_x"/>
                                          </p:val>
                                        </p:tav>
                                      </p:tavLst>
                                    </p:anim>
                                    <p:anim calcmode="lin" valueType="num">
                                      <p:cBhvr additive="base">
                                        <p:cTn id="8" dur="500" fill="hold"/>
                                        <p:tgtEl>
                                          <p:spTgt spid="116740"/>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6738"/>
                                        </p:tgtEl>
                                        <p:attrNameLst>
                                          <p:attrName>style.visibility</p:attrName>
                                        </p:attrNameLst>
                                      </p:cBhvr>
                                      <p:to>
                                        <p:strVal val="visible"/>
                                      </p:to>
                                    </p:set>
                                    <p:anim calcmode="lin" valueType="num">
                                      <p:cBhvr additive="base">
                                        <p:cTn id="13" dur="500" fill="hold"/>
                                        <p:tgtEl>
                                          <p:spTgt spid="116738"/>
                                        </p:tgtEl>
                                        <p:attrNameLst>
                                          <p:attrName>ppt_x</p:attrName>
                                        </p:attrNameLst>
                                      </p:cBhvr>
                                      <p:tavLst>
                                        <p:tav tm="0">
                                          <p:val>
                                            <p:strVal val="#ppt_x"/>
                                          </p:val>
                                        </p:tav>
                                        <p:tav tm="100000">
                                          <p:val>
                                            <p:strVal val="#ppt_x"/>
                                          </p:val>
                                        </p:tav>
                                      </p:tavLst>
                                    </p:anim>
                                    <p:anim calcmode="lin" valueType="num">
                                      <p:cBhvr additive="base">
                                        <p:cTn id="14" dur="500" fill="hold"/>
                                        <p:tgtEl>
                                          <p:spTgt spid="116738"/>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6739">
                                            <p:txEl>
                                              <p:pRg st="0" end="0"/>
                                            </p:txEl>
                                          </p:spTgt>
                                        </p:tgtEl>
                                        <p:attrNameLst>
                                          <p:attrName>style.visibility</p:attrName>
                                        </p:attrNameLst>
                                      </p:cBhvr>
                                      <p:to>
                                        <p:strVal val="visible"/>
                                      </p:to>
                                    </p:set>
                                    <p:anim calcmode="lin" valueType="num">
                                      <p:cBhvr additive="base">
                                        <p:cTn id="19" dur="500" fill="hold"/>
                                        <p:tgtEl>
                                          <p:spTgt spid="116739">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673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38" grpId="0"/>
      <p:bldP spid="116739" grpId="0" build="p"/>
      <p:bldP spid="11674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47635" y="2967335"/>
            <a:ext cx="7048725" cy="1107996"/>
          </a:xfrm>
          <a:prstGeom prst="rect">
            <a:avLst/>
          </a:prstGeom>
          <a:noFill/>
        </p:spPr>
        <p:txBody>
          <a:bodyPr wrap="none">
            <a:spAutoFit/>
            <a:scene3d>
              <a:camera prst="isometricRightUp"/>
              <a:lightRig rig="threePt" dir="t"/>
            </a:scene3d>
          </a:bodyPr>
          <a:lstStyle/>
          <a:p>
            <a:pPr algn="ctr">
              <a:defRPr/>
            </a:pPr>
            <a:r>
              <a:rPr lang="en-US" sz="6600" cap="all">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THI KỂ CHUYỆN</a:t>
            </a:r>
          </a:p>
        </p:txBody>
      </p:sp>
      <p:pic>
        <p:nvPicPr>
          <p:cNvPr id="34819" name="Picture 38" descr="tulips_with_sun_hb"/>
          <p:cNvPicPr>
            <a:picLocks noChangeAspect="1" noChangeArrowheads="1" noCrop="1"/>
          </p:cNvPicPr>
          <p:nvPr/>
        </p:nvPicPr>
        <p:blipFill>
          <a:blip r:embed="rId2"/>
          <a:srcRect/>
          <a:stretch>
            <a:fillRect/>
          </a:stretch>
        </p:blipFill>
        <p:spPr bwMode="auto">
          <a:xfrm>
            <a:off x="3657600" y="5310188"/>
            <a:ext cx="1504950" cy="1504950"/>
          </a:xfrm>
          <a:prstGeom prst="rect">
            <a:avLst/>
          </a:prstGeom>
          <a:noFill/>
          <a:ln w="9525">
            <a:noFill/>
            <a:miter lim="800000"/>
            <a:headEnd/>
            <a:tailEnd/>
          </a:ln>
        </p:spPr>
      </p:pic>
      <p:pic>
        <p:nvPicPr>
          <p:cNvPr id="34820" name="Picture 38" descr="tulips_with_sun_hb"/>
          <p:cNvPicPr>
            <a:picLocks noChangeAspect="1" noChangeArrowheads="1" noCrop="1"/>
          </p:cNvPicPr>
          <p:nvPr/>
        </p:nvPicPr>
        <p:blipFill>
          <a:blip r:embed="rId2"/>
          <a:srcRect/>
          <a:stretch>
            <a:fillRect/>
          </a:stretch>
        </p:blipFill>
        <p:spPr bwMode="auto">
          <a:xfrm>
            <a:off x="6400800" y="5392738"/>
            <a:ext cx="1504950" cy="1504950"/>
          </a:xfrm>
          <a:prstGeom prst="rect">
            <a:avLst/>
          </a:prstGeom>
          <a:noFill/>
          <a:ln w="9525">
            <a:noFill/>
            <a:miter lim="800000"/>
            <a:headEnd/>
            <a:tailEnd/>
          </a:ln>
        </p:spPr>
      </p:pic>
      <p:pic>
        <p:nvPicPr>
          <p:cNvPr id="34821" name="Picture 38" descr="tulips_with_sun_hb"/>
          <p:cNvPicPr>
            <a:picLocks noChangeAspect="1" noChangeArrowheads="1" noCrop="1"/>
          </p:cNvPicPr>
          <p:nvPr/>
        </p:nvPicPr>
        <p:blipFill>
          <a:blip r:embed="rId2"/>
          <a:srcRect/>
          <a:stretch>
            <a:fillRect/>
          </a:stretch>
        </p:blipFill>
        <p:spPr bwMode="auto">
          <a:xfrm>
            <a:off x="7639050" y="5353050"/>
            <a:ext cx="1504950" cy="1504950"/>
          </a:xfrm>
          <a:prstGeom prst="rect">
            <a:avLst/>
          </a:prstGeom>
          <a:noFill/>
          <a:ln w="9525">
            <a:noFill/>
            <a:miter lim="800000"/>
            <a:headEnd/>
            <a:tailEnd/>
          </a:ln>
        </p:spPr>
      </p:pic>
      <p:pic>
        <p:nvPicPr>
          <p:cNvPr id="34822" name="Picture 38" descr="tulips_with_sun_hb"/>
          <p:cNvPicPr>
            <a:picLocks noChangeAspect="1" noChangeArrowheads="1" noCrop="1"/>
          </p:cNvPicPr>
          <p:nvPr/>
        </p:nvPicPr>
        <p:blipFill>
          <a:blip r:embed="rId2"/>
          <a:srcRect/>
          <a:stretch>
            <a:fillRect/>
          </a:stretch>
        </p:blipFill>
        <p:spPr bwMode="auto">
          <a:xfrm>
            <a:off x="2493963" y="5343525"/>
            <a:ext cx="1504950" cy="1504950"/>
          </a:xfrm>
          <a:prstGeom prst="rect">
            <a:avLst/>
          </a:prstGeom>
          <a:noFill/>
          <a:ln w="9525">
            <a:noFill/>
            <a:miter lim="800000"/>
            <a:headEnd/>
            <a:tailEnd/>
          </a:ln>
        </p:spPr>
      </p:pic>
      <p:pic>
        <p:nvPicPr>
          <p:cNvPr id="34823" name="Picture 38" descr="tulips_with_sun_hb"/>
          <p:cNvPicPr>
            <a:picLocks noChangeAspect="1" noChangeArrowheads="1" noCrop="1"/>
          </p:cNvPicPr>
          <p:nvPr/>
        </p:nvPicPr>
        <p:blipFill>
          <a:blip r:embed="rId2"/>
          <a:srcRect/>
          <a:stretch>
            <a:fillRect/>
          </a:stretch>
        </p:blipFill>
        <p:spPr bwMode="auto">
          <a:xfrm>
            <a:off x="1154113" y="5343525"/>
            <a:ext cx="1504950" cy="1504950"/>
          </a:xfrm>
          <a:prstGeom prst="rect">
            <a:avLst/>
          </a:prstGeom>
          <a:noFill/>
          <a:ln w="9525">
            <a:noFill/>
            <a:miter lim="800000"/>
            <a:headEnd/>
            <a:tailEnd/>
          </a:ln>
        </p:spPr>
      </p:pic>
      <p:pic>
        <p:nvPicPr>
          <p:cNvPr id="34824" name="Picture 38" descr="tulips_with_sun_hb"/>
          <p:cNvPicPr>
            <a:picLocks noChangeAspect="1" noChangeArrowheads="1" noCrop="1"/>
          </p:cNvPicPr>
          <p:nvPr/>
        </p:nvPicPr>
        <p:blipFill>
          <a:blip r:embed="rId2"/>
          <a:srcRect/>
          <a:stretch>
            <a:fillRect/>
          </a:stretch>
        </p:blipFill>
        <p:spPr bwMode="auto">
          <a:xfrm>
            <a:off x="-152400" y="5343525"/>
            <a:ext cx="1504950" cy="1504950"/>
          </a:xfrm>
          <a:prstGeom prst="rect">
            <a:avLst/>
          </a:prstGeom>
          <a:noFill/>
          <a:ln w="9525">
            <a:noFill/>
            <a:miter lim="800000"/>
            <a:headEnd/>
            <a:tailEnd/>
          </a:ln>
        </p:spPr>
      </p:pic>
      <p:pic>
        <p:nvPicPr>
          <p:cNvPr id="34825" name="Picture 38" descr="tulips_with_sun_hb"/>
          <p:cNvPicPr>
            <a:picLocks noChangeAspect="1" noChangeArrowheads="1" noCrop="1"/>
          </p:cNvPicPr>
          <p:nvPr/>
        </p:nvPicPr>
        <p:blipFill>
          <a:blip r:embed="rId2"/>
          <a:srcRect/>
          <a:stretch>
            <a:fillRect/>
          </a:stretch>
        </p:blipFill>
        <p:spPr bwMode="auto">
          <a:xfrm>
            <a:off x="5162550" y="5392738"/>
            <a:ext cx="1504950" cy="1504950"/>
          </a:xfrm>
          <a:prstGeom prst="rect">
            <a:avLst/>
          </a:prstGeom>
          <a:noFill/>
          <a:ln w="9525">
            <a:noFill/>
            <a:miter lim="800000"/>
            <a:headEnd/>
            <a:tailEnd/>
          </a:ln>
        </p:spPr>
      </p:pic>
      <p:sp>
        <p:nvSpPr>
          <p:cNvPr id="34826" name="Title 1"/>
          <p:cNvSpPr txBox="1">
            <a:spLocks/>
          </p:cNvSpPr>
          <p:nvPr/>
        </p:nvSpPr>
        <p:spPr bwMode="auto">
          <a:xfrm>
            <a:off x="1403350" y="-30163"/>
            <a:ext cx="6429375" cy="1477963"/>
          </a:xfrm>
          <a:prstGeom prst="rect">
            <a:avLst/>
          </a:prstGeom>
          <a:noFill/>
          <a:ln w="9525">
            <a:noFill/>
            <a:miter lim="800000"/>
            <a:headEnd/>
            <a:tailEnd/>
          </a:ln>
        </p:spPr>
        <p:txBody>
          <a:bodyPr anchor="ctr"/>
          <a:lstStyle/>
          <a:p>
            <a:pPr algn="ctr"/>
            <a:r>
              <a:rPr lang="en-US" sz="2800" dirty="0">
                <a:solidFill>
                  <a:srgbClr val="000514"/>
                </a:solidFill>
                <a:latin typeface="Times New Roman" pitchFamily="18" charset="0"/>
                <a:cs typeface="Times New Roman" pitchFamily="18" charset="0"/>
              </a:rPr>
              <a:t/>
            </a:r>
            <a:br>
              <a:rPr lang="en-US" sz="2800" dirty="0">
                <a:solidFill>
                  <a:srgbClr val="000514"/>
                </a:solidFill>
                <a:latin typeface="Times New Roman" pitchFamily="18" charset="0"/>
                <a:cs typeface="Times New Roman" pitchFamily="18" charset="0"/>
              </a:rPr>
            </a:br>
            <a:r>
              <a:rPr lang="en-US" sz="2800" u="sng" dirty="0" err="1">
                <a:solidFill>
                  <a:srgbClr val="000514"/>
                </a:solidFill>
                <a:latin typeface="Times New Roman" pitchFamily="18" charset="0"/>
                <a:cs typeface="Times New Roman" pitchFamily="18" charset="0"/>
              </a:rPr>
              <a:t>Tập</a:t>
            </a:r>
            <a:r>
              <a:rPr lang="en-US" sz="2800" u="sng" dirty="0">
                <a:solidFill>
                  <a:srgbClr val="000514"/>
                </a:solidFill>
                <a:latin typeface="Times New Roman" pitchFamily="18" charset="0"/>
                <a:cs typeface="Times New Roman" pitchFamily="18" charset="0"/>
              </a:rPr>
              <a:t> </a:t>
            </a:r>
            <a:r>
              <a:rPr lang="en-US" sz="2800" u="sng" dirty="0" err="1">
                <a:solidFill>
                  <a:srgbClr val="000514"/>
                </a:solidFill>
                <a:latin typeface="Times New Roman" pitchFamily="18" charset="0"/>
                <a:cs typeface="Times New Roman" pitchFamily="18" charset="0"/>
              </a:rPr>
              <a:t>làm</a:t>
            </a:r>
            <a:r>
              <a:rPr lang="en-US" sz="2800" u="sng" dirty="0">
                <a:solidFill>
                  <a:srgbClr val="000514"/>
                </a:solidFill>
                <a:latin typeface="Times New Roman" pitchFamily="18" charset="0"/>
                <a:cs typeface="Times New Roman" pitchFamily="18" charset="0"/>
              </a:rPr>
              <a:t> </a:t>
            </a:r>
            <a:r>
              <a:rPr lang="en-US" sz="2800" u="sng" dirty="0" err="1">
                <a:solidFill>
                  <a:srgbClr val="000514"/>
                </a:solidFill>
                <a:latin typeface="Times New Roman" pitchFamily="18" charset="0"/>
                <a:cs typeface="Times New Roman" pitchFamily="18" charset="0"/>
              </a:rPr>
              <a:t>văn</a:t>
            </a:r>
            <a:endParaRPr lang="en-US" sz="2800" u="sng" dirty="0">
              <a:solidFill>
                <a:srgbClr val="000514"/>
              </a:solidFill>
              <a:latin typeface="Times New Roman" pitchFamily="18" charset="0"/>
              <a:cs typeface="Times New Roman" pitchFamily="18" charset="0"/>
            </a:endParaRPr>
          </a:p>
          <a:p>
            <a:pPr algn="ctr"/>
            <a:r>
              <a:rPr lang="en-US" sz="2800" dirty="0" err="1">
                <a:solidFill>
                  <a:srgbClr val="FF0000"/>
                </a:solidFill>
                <a:latin typeface="Times New Roman" pitchFamily="18" charset="0"/>
                <a:cs typeface="Times New Roman" pitchFamily="18" charset="0"/>
              </a:rPr>
              <a:t>Nhân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vật</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trong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truyện</a:t>
            </a:r>
            <a:endParaRPr lang="en-US" sz="2800" dirty="0">
              <a:solidFill>
                <a:srgbClr val="FF0000"/>
              </a:solidFill>
              <a:latin typeface="Times New Roman" pitchFamily="18" charset="0"/>
              <a:cs typeface="Times New Roman" pitchFamily="18" charset="0"/>
            </a:endParaRPr>
          </a:p>
        </p:txBody>
      </p:sp>
    </p:spTree>
  </p:cSld>
  <p:clrMapOvr>
    <a:masterClrMapping/>
  </p:clrMapOvr>
  <p:transition spd="slow">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2" descr="mouse3">
            <a:hlinkClick r:id="" action="ppaction://noaction"/>
          </p:cNvPr>
          <p:cNvPicPr>
            <a:picLocks noChangeAspect="1" noChangeArrowheads="1" noCrop="1"/>
          </p:cNvPicPr>
          <p:nvPr/>
        </p:nvPicPr>
        <p:blipFill>
          <a:blip r:embed="rId2">
            <a:lum bright="6000"/>
          </a:blip>
          <a:srcRect/>
          <a:stretch>
            <a:fillRect/>
          </a:stretch>
        </p:blipFill>
        <p:spPr bwMode="auto">
          <a:xfrm>
            <a:off x="128588" y="3352800"/>
            <a:ext cx="2012950" cy="2209800"/>
          </a:xfrm>
          <a:prstGeom prst="rect">
            <a:avLst/>
          </a:prstGeom>
          <a:noFill/>
          <a:ln w="9525">
            <a:noFill/>
            <a:miter lim="800000"/>
            <a:headEnd/>
            <a:tailEnd/>
          </a:ln>
        </p:spPr>
      </p:pic>
      <p:sp>
        <p:nvSpPr>
          <p:cNvPr id="4" name="Oval 3"/>
          <p:cNvSpPr/>
          <p:nvPr/>
        </p:nvSpPr>
        <p:spPr>
          <a:xfrm>
            <a:off x="2400300" y="2590800"/>
            <a:ext cx="6399213" cy="1473200"/>
          </a:xfrm>
          <a:prstGeom prst="ellipse">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US" sz="3200" dirty="0" err="1">
                <a:solidFill>
                  <a:schemeClr val="tx1"/>
                </a:solidFill>
                <a:latin typeface="Times New Roman" pitchFamily="18" charset="0"/>
                <a:cs typeface="Times New Roman" pitchFamily="18" charset="0"/>
              </a:rPr>
              <a:t>Hôm</a:t>
            </a:r>
            <a:r>
              <a:rPr lang="en-US" sz="3200" dirty="0">
                <a:solidFill>
                  <a:schemeClr val="tx1"/>
                </a:solidFill>
                <a:latin typeface="Times New Roman" pitchFamily="18" charset="0"/>
                <a:cs typeface="Times New Roman" pitchFamily="18" charset="0"/>
              </a:rPr>
              <a:t> nay </a:t>
            </a:r>
            <a:r>
              <a:rPr lang="en-US" sz="3200" dirty="0" err="1">
                <a:solidFill>
                  <a:schemeClr val="tx1"/>
                </a:solidFill>
                <a:latin typeface="Times New Roman" pitchFamily="18" charset="0"/>
                <a:cs typeface="Times New Roman" pitchFamily="18" charset="0"/>
              </a:rPr>
              <a:t>chúng</a:t>
            </a:r>
            <a:r>
              <a:rPr lang="en-US" sz="3200" dirty="0">
                <a:solidFill>
                  <a:schemeClr val="tx1"/>
                </a:solidFill>
                <a:latin typeface="Times New Roman" pitchFamily="18" charset="0"/>
                <a:cs typeface="Times New Roman" pitchFamily="18" charset="0"/>
              </a:rPr>
              <a:t> ta </a:t>
            </a:r>
            <a:r>
              <a:rPr lang="en-US" sz="3200" dirty="0" err="1">
                <a:solidFill>
                  <a:schemeClr val="tx1"/>
                </a:solidFill>
                <a:latin typeface="Times New Roman" pitchFamily="18" charset="0"/>
                <a:cs typeface="Times New Roman" pitchFamily="18" charset="0"/>
              </a:rPr>
              <a:t>học</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bài</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gì</a:t>
            </a:r>
            <a:r>
              <a:rPr lang="en-US" sz="3200" dirty="0">
                <a:solidFill>
                  <a:schemeClr val="tx1"/>
                </a:solidFill>
                <a:latin typeface="Times New Roman" pitchFamily="18" charset="0"/>
                <a:cs typeface="Times New Roman" pitchFamily="18" charset="0"/>
              </a:rPr>
              <a:t>?</a:t>
            </a:r>
          </a:p>
        </p:txBody>
      </p:sp>
      <p:sp>
        <p:nvSpPr>
          <p:cNvPr id="15" name="Oval 14"/>
          <p:cNvSpPr/>
          <p:nvPr/>
        </p:nvSpPr>
        <p:spPr>
          <a:xfrm>
            <a:off x="2438400" y="4419600"/>
            <a:ext cx="6399213" cy="1676400"/>
          </a:xfrm>
          <a:prstGeom prst="ellipse">
            <a:avLst/>
          </a:prstGeom>
        </p:spPr>
        <p:style>
          <a:lnRef idx="1">
            <a:schemeClr val="accent5"/>
          </a:lnRef>
          <a:fillRef idx="2">
            <a:schemeClr val="accent5"/>
          </a:fillRef>
          <a:effectRef idx="1">
            <a:schemeClr val="accent5"/>
          </a:effectRef>
          <a:fontRef idx="minor">
            <a:schemeClr val="dk1"/>
          </a:fontRef>
        </p:style>
        <p:txBody>
          <a:bodyPr anchor="ctr"/>
          <a:lstStyle/>
          <a:p>
            <a:pPr algn="ctr">
              <a:defRPr/>
            </a:pPr>
            <a:r>
              <a:rPr lang="en-US" sz="2800" dirty="0" err="1">
                <a:solidFill>
                  <a:schemeClr val="tx1"/>
                </a:solidFill>
                <a:latin typeface="Times New Roman" pitchFamily="18" charset="0"/>
              </a:rPr>
              <a:t>Bài</a:t>
            </a:r>
            <a:r>
              <a:rPr lang="en-US" sz="2800" dirty="0">
                <a:solidFill>
                  <a:schemeClr val="tx1"/>
                </a:solidFill>
                <a:latin typeface="Times New Roman" pitchFamily="18" charset="0"/>
              </a:rPr>
              <a:t> </a:t>
            </a:r>
            <a:r>
              <a:rPr lang="en-US" sz="2800" dirty="0" err="1">
                <a:solidFill>
                  <a:schemeClr val="tx1"/>
                </a:solidFill>
                <a:latin typeface="Times New Roman" pitchFamily="18" charset="0"/>
              </a:rPr>
              <a:t>này</a:t>
            </a:r>
            <a:r>
              <a:rPr lang="en-US" sz="2800" dirty="0">
                <a:solidFill>
                  <a:schemeClr val="tx1"/>
                </a:solidFill>
                <a:latin typeface="Times New Roman" pitchFamily="18" charset="0"/>
              </a:rPr>
              <a:t> </a:t>
            </a:r>
            <a:r>
              <a:rPr lang="en-US" sz="2800" dirty="0" err="1">
                <a:solidFill>
                  <a:schemeClr val="tx1"/>
                </a:solidFill>
                <a:latin typeface="Times New Roman" pitchFamily="18" charset="0"/>
              </a:rPr>
              <a:t>chúng</a:t>
            </a:r>
            <a:r>
              <a:rPr lang="en-US" sz="2800" dirty="0">
                <a:solidFill>
                  <a:schemeClr val="tx1"/>
                </a:solidFill>
                <a:latin typeface="Times New Roman" pitchFamily="18" charset="0"/>
              </a:rPr>
              <a:t> ta </a:t>
            </a:r>
            <a:r>
              <a:rPr lang="en-US" sz="2800" dirty="0" err="1">
                <a:solidFill>
                  <a:schemeClr val="tx1"/>
                </a:solidFill>
                <a:latin typeface="Times New Roman" pitchFamily="18" charset="0"/>
              </a:rPr>
              <a:t>ghi</a:t>
            </a:r>
            <a:r>
              <a:rPr lang="en-US" sz="2800" dirty="0">
                <a:solidFill>
                  <a:schemeClr val="tx1"/>
                </a:solidFill>
                <a:latin typeface="Times New Roman" pitchFamily="18" charset="0"/>
              </a:rPr>
              <a:t> </a:t>
            </a:r>
            <a:r>
              <a:rPr lang="en-US" sz="2800" dirty="0" err="1">
                <a:solidFill>
                  <a:schemeClr val="tx1"/>
                </a:solidFill>
                <a:latin typeface="Times New Roman" pitchFamily="18" charset="0"/>
              </a:rPr>
              <a:t>nhớ</a:t>
            </a:r>
            <a:r>
              <a:rPr lang="en-US" sz="2800" dirty="0">
                <a:solidFill>
                  <a:schemeClr val="tx1"/>
                </a:solidFill>
                <a:latin typeface="Times New Roman" pitchFamily="18" charset="0"/>
              </a:rPr>
              <a:t> </a:t>
            </a:r>
            <a:r>
              <a:rPr lang="en-US" sz="2800" dirty="0" err="1">
                <a:solidFill>
                  <a:schemeClr val="tx1"/>
                </a:solidFill>
                <a:latin typeface="Times New Roman" pitchFamily="18" charset="0"/>
              </a:rPr>
              <a:t>những</a:t>
            </a:r>
            <a:r>
              <a:rPr lang="en-US" sz="2800" dirty="0">
                <a:solidFill>
                  <a:schemeClr val="tx1"/>
                </a:solidFill>
                <a:latin typeface="Times New Roman" pitchFamily="18" charset="0"/>
              </a:rPr>
              <a:t> </a:t>
            </a:r>
            <a:r>
              <a:rPr lang="en-US" sz="2800" dirty="0" err="1">
                <a:solidFill>
                  <a:schemeClr val="tx1"/>
                </a:solidFill>
                <a:latin typeface="Times New Roman" pitchFamily="18" charset="0"/>
              </a:rPr>
              <a:t>phần</a:t>
            </a:r>
            <a:r>
              <a:rPr lang="en-US" sz="2800" dirty="0">
                <a:solidFill>
                  <a:schemeClr val="tx1"/>
                </a:solidFill>
                <a:latin typeface="Times New Roman" pitchFamily="18" charset="0"/>
              </a:rPr>
              <a:t> </a:t>
            </a:r>
            <a:r>
              <a:rPr lang="en-US" sz="2800" dirty="0" err="1">
                <a:solidFill>
                  <a:schemeClr val="tx1"/>
                </a:solidFill>
                <a:latin typeface="Times New Roman" pitchFamily="18" charset="0"/>
              </a:rPr>
              <a:t>nào</a:t>
            </a:r>
            <a:r>
              <a:rPr lang="en-US" sz="2800" dirty="0">
                <a:solidFill>
                  <a:schemeClr val="tx1"/>
                </a:solidFill>
                <a:latin typeface="Times New Roman" pitchFamily="18" charset="0"/>
              </a:rPr>
              <a:t>?</a:t>
            </a:r>
          </a:p>
        </p:txBody>
      </p:sp>
      <p:sp>
        <p:nvSpPr>
          <p:cNvPr id="18" name="Text Box 2"/>
          <p:cNvSpPr txBox="1">
            <a:spLocks noChangeArrowheads="1"/>
          </p:cNvSpPr>
          <p:nvPr/>
        </p:nvSpPr>
        <p:spPr bwMode="auto">
          <a:xfrm>
            <a:off x="2843670" y="1524000"/>
            <a:ext cx="3638550" cy="8239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eaLnBrk="0" hangingPunct="0">
              <a:defRPr sz="4800">
                <a:solidFill>
                  <a:schemeClr val="tx1"/>
                </a:solidFill>
                <a:latin typeface="Arial" charset="0"/>
                <a:cs typeface="Arial" charset="0"/>
              </a:defRPr>
            </a:lvl1pPr>
            <a:lvl2pPr marL="742950" indent="-285750" eaLnBrk="0" hangingPunct="0">
              <a:defRPr sz="4800">
                <a:solidFill>
                  <a:schemeClr val="tx1"/>
                </a:solidFill>
                <a:latin typeface="Arial" charset="0"/>
                <a:cs typeface="Arial" charset="0"/>
              </a:defRPr>
            </a:lvl2pPr>
            <a:lvl3pPr marL="1143000" indent="-228600" eaLnBrk="0" hangingPunct="0">
              <a:defRPr sz="4800">
                <a:solidFill>
                  <a:schemeClr val="tx1"/>
                </a:solidFill>
                <a:latin typeface="Arial" charset="0"/>
                <a:cs typeface="Arial" charset="0"/>
              </a:defRPr>
            </a:lvl3pPr>
            <a:lvl4pPr marL="1600200" indent="-228600" eaLnBrk="0" hangingPunct="0">
              <a:defRPr sz="4800">
                <a:solidFill>
                  <a:schemeClr val="tx1"/>
                </a:solidFill>
                <a:latin typeface="Arial" charset="0"/>
                <a:cs typeface="Arial" charset="0"/>
              </a:defRPr>
            </a:lvl4pPr>
            <a:lvl5pPr marL="2057400" indent="-228600" eaLnBrk="0" hangingPunct="0">
              <a:defRPr sz="4800">
                <a:solidFill>
                  <a:schemeClr val="tx1"/>
                </a:solidFill>
                <a:latin typeface="Arial" charset="0"/>
                <a:cs typeface="Arial" charset="0"/>
              </a:defRPr>
            </a:lvl5pPr>
            <a:lvl6pPr marL="2514600" indent="-228600" eaLnBrk="0" fontAlgn="base" hangingPunct="0">
              <a:spcBef>
                <a:spcPct val="0"/>
              </a:spcBef>
              <a:spcAft>
                <a:spcPct val="0"/>
              </a:spcAft>
              <a:defRPr sz="4800">
                <a:solidFill>
                  <a:schemeClr val="tx1"/>
                </a:solidFill>
                <a:latin typeface="Arial" charset="0"/>
                <a:cs typeface="Arial" charset="0"/>
              </a:defRPr>
            </a:lvl6pPr>
            <a:lvl7pPr marL="2971800" indent="-228600" eaLnBrk="0" fontAlgn="base" hangingPunct="0">
              <a:spcBef>
                <a:spcPct val="0"/>
              </a:spcBef>
              <a:spcAft>
                <a:spcPct val="0"/>
              </a:spcAft>
              <a:defRPr sz="4800">
                <a:solidFill>
                  <a:schemeClr val="tx1"/>
                </a:solidFill>
                <a:latin typeface="Arial" charset="0"/>
                <a:cs typeface="Arial" charset="0"/>
              </a:defRPr>
            </a:lvl7pPr>
            <a:lvl8pPr marL="3429000" indent="-228600" eaLnBrk="0" fontAlgn="base" hangingPunct="0">
              <a:spcBef>
                <a:spcPct val="0"/>
              </a:spcBef>
              <a:spcAft>
                <a:spcPct val="0"/>
              </a:spcAft>
              <a:defRPr sz="4800">
                <a:solidFill>
                  <a:schemeClr val="tx1"/>
                </a:solidFill>
                <a:latin typeface="Arial" charset="0"/>
                <a:cs typeface="Arial" charset="0"/>
              </a:defRPr>
            </a:lvl8pPr>
            <a:lvl9pPr marL="3886200" indent="-228600" eaLnBrk="0" fontAlgn="base" hangingPunct="0">
              <a:spcBef>
                <a:spcPct val="0"/>
              </a:spcBef>
              <a:spcAft>
                <a:spcPct val="0"/>
              </a:spcAft>
              <a:defRPr sz="4800">
                <a:solidFill>
                  <a:schemeClr val="tx1"/>
                </a:solidFill>
                <a:latin typeface="Arial" charset="0"/>
                <a:cs typeface="Arial" charset="0"/>
              </a:defRPr>
            </a:lvl9pPr>
          </a:lstStyle>
          <a:p>
            <a:pPr algn="ctr" eaLnBrk="1" hangingPunct="1">
              <a:spcBef>
                <a:spcPct val="50000"/>
              </a:spcBef>
              <a:defRPr/>
            </a:pPr>
            <a:r>
              <a:rPr lang="en-US"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3600" spc="50" dirty="0" smtClean="0">
                <a:ln w="11430"/>
                <a:solidFill>
                  <a:srgbClr val="0000CC"/>
                </a:solidFill>
                <a:effectLst>
                  <a:outerShdw blurRad="76200" dist="50800" dir="5400000" algn="tl" rotWithShape="0">
                    <a:srgbClr val="000000">
                      <a:alpha val="65000"/>
                    </a:srgbClr>
                  </a:outerShdw>
                </a:effectLst>
                <a:latin typeface="Times New Roman" pitchFamily="18" charset="0"/>
                <a:cs typeface="Times New Roman" pitchFamily="18" charset="0"/>
              </a:rPr>
              <a:t>CỦNG CỐ</a:t>
            </a:r>
            <a:endParaRPr lang="en-US" sz="3600" spc="50" dirty="0">
              <a:ln w="11430"/>
              <a:solidFill>
                <a:srgbClr val="0000CC"/>
              </a:solidFill>
              <a:effectLst>
                <a:outerShdw blurRad="76200" dist="50800" dir="5400000" algn="tl" rotWithShape="0">
                  <a:srgbClr val="000000">
                    <a:alpha val="65000"/>
                  </a:srgbClr>
                </a:outerShdw>
              </a:effectLst>
              <a:latin typeface="Times New Roman" pitchFamily="18" charset="0"/>
              <a:cs typeface="Times New Roman" pitchFamily="18" charset="0"/>
            </a:endParaRPr>
          </a:p>
        </p:txBody>
      </p:sp>
      <p:sp>
        <p:nvSpPr>
          <p:cNvPr id="35846" name="Title 1"/>
          <p:cNvSpPr txBox="1">
            <a:spLocks/>
          </p:cNvSpPr>
          <p:nvPr/>
        </p:nvSpPr>
        <p:spPr bwMode="auto">
          <a:xfrm>
            <a:off x="1403350" y="-30163"/>
            <a:ext cx="6429375" cy="1477963"/>
          </a:xfrm>
          <a:prstGeom prst="rect">
            <a:avLst/>
          </a:prstGeom>
          <a:noFill/>
          <a:ln w="9525">
            <a:noFill/>
            <a:miter lim="800000"/>
            <a:headEnd/>
            <a:tailEnd/>
          </a:ln>
        </p:spPr>
        <p:txBody>
          <a:bodyPr anchor="ctr"/>
          <a:lstStyle/>
          <a:p>
            <a:pPr algn="ctr"/>
            <a:r>
              <a:rPr lang="en-US" sz="2800" u="sng" dirty="0" err="1" smtClean="0">
                <a:solidFill>
                  <a:srgbClr val="000514"/>
                </a:solidFill>
                <a:latin typeface="Times New Roman" pitchFamily="18" charset="0"/>
                <a:cs typeface="Times New Roman" pitchFamily="18" charset="0"/>
              </a:rPr>
              <a:t>Tập</a:t>
            </a:r>
            <a:r>
              <a:rPr lang="en-US" sz="2800" u="sng" dirty="0" smtClean="0">
                <a:solidFill>
                  <a:srgbClr val="000514"/>
                </a:solidFill>
                <a:latin typeface="Times New Roman" pitchFamily="18" charset="0"/>
                <a:cs typeface="Times New Roman" pitchFamily="18" charset="0"/>
              </a:rPr>
              <a:t> </a:t>
            </a:r>
            <a:r>
              <a:rPr lang="en-US" sz="2800" u="sng" dirty="0" err="1">
                <a:solidFill>
                  <a:srgbClr val="000514"/>
                </a:solidFill>
                <a:latin typeface="Times New Roman" pitchFamily="18" charset="0"/>
                <a:cs typeface="Times New Roman" pitchFamily="18" charset="0"/>
              </a:rPr>
              <a:t>làm</a:t>
            </a:r>
            <a:r>
              <a:rPr lang="en-US" sz="2800" u="sng" dirty="0">
                <a:solidFill>
                  <a:srgbClr val="000514"/>
                </a:solidFill>
                <a:latin typeface="Times New Roman" pitchFamily="18" charset="0"/>
                <a:cs typeface="Times New Roman" pitchFamily="18" charset="0"/>
              </a:rPr>
              <a:t> </a:t>
            </a:r>
            <a:r>
              <a:rPr lang="en-US" sz="2800" u="sng" dirty="0" err="1">
                <a:solidFill>
                  <a:srgbClr val="000514"/>
                </a:solidFill>
                <a:latin typeface="Times New Roman" pitchFamily="18" charset="0"/>
                <a:cs typeface="Times New Roman" pitchFamily="18" charset="0"/>
              </a:rPr>
              <a:t>văn</a:t>
            </a:r>
            <a:endParaRPr lang="en-US" sz="2800" u="sng" dirty="0">
              <a:solidFill>
                <a:srgbClr val="000514"/>
              </a:solidFill>
              <a:latin typeface="Times New Roman" pitchFamily="18" charset="0"/>
              <a:cs typeface="Times New Roman" pitchFamily="18" charset="0"/>
            </a:endParaRPr>
          </a:p>
          <a:p>
            <a:pPr algn="ctr"/>
            <a:r>
              <a:rPr lang="en-US" sz="2800" dirty="0" err="1">
                <a:solidFill>
                  <a:srgbClr val="FF0000"/>
                </a:solidFill>
                <a:latin typeface="Times New Roman" pitchFamily="18" charset="0"/>
                <a:cs typeface="Times New Roman" pitchFamily="18" charset="0"/>
              </a:rPr>
              <a:t>Nhân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vật</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trong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truyện</a:t>
            </a:r>
            <a:endParaRPr lang="en-US" sz="2800" dirty="0">
              <a:solidFill>
                <a:srgbClr val="FF0000"/>
              </a:solidFill>
              <a:latin typeface="Times New Roman" pitchFamily="18" charset="0"/>
              <a:cs typeface="Times New Roman" pitchFamily="18" charset="0"/>
            </a:endParaRP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diamond(in)">
                                      <p:cBhvr>
                                        <p:cTn id="7" dur="2000"/>
                                        <p:tgtEl>
                                          <p:spTgt spid="14"/>
                                        </p:tgtEl>
                                      </p:cBhvr>
                                    </p:animEffect>
                                  </p:childTnLst>
                                </p:cTn>
                              </p:par>
                            </p:childTnLst>
                          </p:cTn>
                        </p:par>
                        <p:par>
                          <p:cTn id="8" fill="hold" nodeType="afterGroup">
                            <p:stCondLst>
                              <p:cond delay="2000"/>
                            </p:stCondLst>
                            <p:childTnLst>
                              <p:par>
                                <p:cTn id="9" presetID="6"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circle(in)">
                                      <p:cBhvr>
                                        <p:cTn id="11" dur="2000"/>
                                        <p:tgtEl>
                                          <p:spTgt spid="18"/>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1" presetClass="entr" presetSubtype="1"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heel(1)">
                                      <p:cBhvr>
                                        <p:cTn id="16" dur="2000"/>
                                        <p:tgtEl>
                                          <p:spTgt spid="4"/>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barn(inVertical)">
                                      <p:cBhvr>
                                        <p:cTn id="2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Box 2"/>
          <p:cNvSpPr txBox="1">
            <a:spLocks noChangeArrowheads="1"/>
          </p:cNvSpPr>
          <p:nvPr/>
        </p:nvSpPr>
        <p:spPr bwMode="auto">
          <a:xfrm>
            <a:off x="2843670" y="1524000"/>
            <a:ext cx="3638550" cy="83099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eaLnBrk="0" hangingPunct="0">
              <a:defRPr sz="4800">
                <a:solidFill>
                  <a:schemeClr val="tx1"/>
                </a:solidFill>
                <a:latin typeface="Arial" charset="0"/>
                <a:cs typeface="Arial" charset="0"/>
              </a:defRPr>
            </a:lvl1pPr>
            <a:lvl2pPr marL="742950" indent="-285750" eaLnBrk="0" hangingPunct="0">
              <a:defRPr sz="4800">
                <a:solidFill>
                  <a:schemeClr val="tx1"/>
                </a:solidFill>
                <a:latin typeface="Arial" charset="0"/>
                <a:cs typeface="Arial" charset="0"/>
              </a:defRPr>
            </a:lvl2pPr>
            <a:lvl3pPr marL="1143000" indent="-228600" eaLnBrk="0" hangingPunct="0">
              <a:defRPr sz="4800">
                <a:solidFill>
                  <a:schemeClr val="tx1"/>
                </a:solidFill>
                <a:latin typeface="Arial" charset="0"/>
                <a:cs typeface="Arial" charset="0"/>
              </a:defRPr>
            </a:lvl3pPr>
            <a:lvl4pPr marL="1600200" indent="-228600" eaLnBrk="0" hangingPunct="0">
              <a:defRPr sz="4800">
                <a:solidFill>
                  <a:schemeClr val="tx1"/>
                </a:solidFill>
                <a:latin typeface="Arial" charset="0"/>
                <a:cs typeface="Arial" charset="0"/>
              </a:defRPr>
            </a:lvl4pPr>
            <a:lvl5pPr marL="2057400" indent="-228600" eaLnBrk="0" hangingPunct="0">
              <a:defRPr sz="4800">
                <a:solidFill>
                  <a:schemeClr val="tx1"/>
                </a:solidFill>
                <a:latin typeface="Arial" charset="0"/>
                <a:cs typeface="Arial" charset="0"/>
              </a:defRPr>
            </a:lvl5pPr>
            <a:lvl6pPr marL="2514600" indent="-228600" eaLnBrk="0" fontAlgn="base" hangingPunct="0">
              <a:spcBef>
                <a:spcPct val="0"/>
              </a:spcBef>
              <a:spcAft>
                <a:spcPct val="0"/>
              </a:spcAft>
              <a:defRPr sz="4800">
                <a:solidFill>
                  <a:schemeClr val="tx1"/>
                </a:solidFill>
                <a:latin typeface="Arial" charset="0"/>
                <a:cs typeface="Arial" charset="0"/>
              </a:defRPr>
            </a:lvl6pPr>
            <a:lvl7pPr marL="2971800" indent="-228600" eaLnBrk="0" fontAlgn="base" hangingPunct="0">
              <a:spcBef>
                <a:spcPct val="0"/>
              </a:spcBef>
              <a:spcAft>
                <a:spcPct val="0"/>
              </a:spcAft>
              <a:defRPr sz="4800">
                <a:solidFill>
                  <a:schemeClr val="tx1"/>
                </a:solidFill>
                <a:latin typeface="Arial" charset="0"/>
                <a:cs typeface="Arial" charset="0"/>
              </a:defRPr>
            </a:lvl7pPr>
            <a:lvl8pPr marL="3429000" indent="-228600" eaLnBrk="0" fontAlgn="base" hangingPunct="0">
              <a:spcBef>
                <a:spcPct val="0"/>
              </a:spcBef>
              <a:spcAft>
                <a:spcPct val="0"/>
              </a:spcAft>
              <a:defRPr sz="4800">
                <a:solidFill>
                  <a:schemeClr val="tx1"/>
                </a:solidFill>
                <a:latin typeface="Arial" charset="0"/>
                <a:cs typeface="Arial" charset="0"/>
              </a:defRPr>
            </a:lvl8pPr>
            <a:lvl9pPr marL="3886200" indent="-228600" eaLnBrk="0" fontAlgn="base" hangingPunct="0">
              <a:spcBef>
                <a:spcPct val="0"/>
              </a:spcBef>
              <a:spcAft>
                <a:spcPct val="0"/>
              </a:spcAft>
              <a:defRPr sz="4800">
                <a:solidFill>
                  <a:schemeClr val="tx1"/>
                </a:solidFill>
                <a:latin typeface="Arial" charset="0"/>
                <a:cs typeface="Arial" charset="0"/>
              </a:defRPr>
            </a:lvl9pPr>
          </a:lstStyle>
          <a:p>
            <a:pPr algn="ctr" eaLnBrk="1" hangingPunct="1">
              <a:spcBef>
                <a:spcPct val="50000"/>
              </a:spcBef>
              <a:defRPr/>
            </a:pPr>
            <a:r>
              <a:rPr lang="en-US" spc="50" dirty="0" smtClean="0">
                <a:ln w="11430"/>
                <a:solidFill>
                  <a:srgbClr val="00B050"/>
                </a:solidFill>
                <a:effectLst>
                  <a:outerShdw blurRad="76200" dist="50800" dir="5400000" algn="tl" rotWithShape="0">
                    <a:srgbClr val="000000">
                      <a:alpha val="65000"/>
                    </a:srgbClr>
                  </a:outerShdw>
                </a:effectLst>
                <a:latin typeface="Times New Roman" pitchFamily="18" charset="0"/>
                <a:cs typeface="Times New Roman" pitchFamily="18" charset="0"/>
              </a:rPr>
              <a:t>DẶN DÒ</a:t>
            </a:r>
            <a:endParaRPr lang="en-US" sz="3600" spc="50" dirty="0">
              <a:ln w="11430"/>
              <a:solidFill>
                <a:srgbClr val="00B050"/>
              </a:solidFill>
              <a:effectLst>
                <a:outerShdw blurRad="76200" dist="50800" dir="5400000" algn="tl" rotWithShape="0">
                  <a:srgbClr val="000000">
                    <a:alpha val="65000"/>
                  </a:srgbClr>
                </a:outerShdw>
              </a:effectLst>
              <a:latin typeface="Times New Roman" pitchFamily="18" charset="0"/>
              <a:cs typeface="Times New Roman" pitchFamily="18" charset="0"/>
            </a:endParaRPr>
          </a:p>
        </p:txBody>
      </p:sp>
      <p:sp>
        <p:nvSpPr>
          <p:cNvPr id="2" name="Double Wave 1"/>
          <p:cNvSpPr/>
          <p:nvPr/>
        </p:nvSpPr>
        <p:spPr>
          <a:xfrm>
            <a:off x="152400" y="2514600"/>
            <a:ext cx="8839200" cy="3886200"/>
          </a:xfrm>
          <a:prstGeom prst="doubleWave">
            <a:avLst/>
          </a:prstGeom>
        </p:spPr>
        <p:style>
          <a:lnRef idx="2">
            <a:schemeClr val="accent4"/>
          </a:lnRef>
          <a:fillRef idx="1">
            <a:schemeClr val="lt1"/>
          </a:fillRef>
          <a:effectRef idx="0">
            <a:schemeClr val="accent4"/>
          </a:effectRef>
          <a:fontRef idx="minor">
            <a:schemeClr val="dk1"/>
          </a:fontRef>
        </p:style>
        <p:txBody>
          <a:bodyPr anchor="ctr"/>
          <a:lstStyle/>
          <a:p>
            <a:pPr marL="285750" indent="-285750" algn="just">
              <a:buFontTx/>
              <a:buChar char="-"/>
              <a:defRPr/>
            </a:pPr>
            <a:r>
              <a:rPr lang="en-US" sz="4000" b="0" dirty="0" err="1">
                <a:latin typeface="Times New Roman" pitchFamily="18" charset="0"/>
                <a:cs typeface="Times New Roman" pitchFamily="18" charset="0"/>
              </a:rPr>
              <a:t>Về</a:t>
            </a:r>
            <a:r>
              <a:rPr lang="en-US" sz="4000" b="0" dirty="0">
                <a:latin typeface="Times New Roman" pitchFamily="18" charset="0"/>
                <a:cs typeface="Times New Roman" pitchFamily="18" charset="0"/>
              </a:rPr>
              <a:t> </a:t>
            </a:r>
            <a:r>
              <a:rPr lang="en-US" sz="4000" b="0" dirty="0" err="1">
                <a:latin typeface="Times New Roman" pitchFamily="18" charset="0"/>
                <a:cs typeface="Times New Roman" pitchFamily="18" charset="0"/>
              </a:rPr>
              <a:t>nhà</a:t>
            </a:r>
            <a:r>
              <a:rPr lang="en-US" sz="4000" b="0" dirty="0">
                <a:latin typeface="Times New Roman" pitchFamily="18" charset="0"/>
                <a:cs typeface="Times New Roman" pitchFamily="18" charset="0"/>
              </a:rPr>
              <a:t> </a:t>
            </a:r>
            <a:r>
              <a:rPr lang="en-US" sz="4000" b="0" dirty="0" err="1">
                <a:latin typeface="Times New Roman" pitchFamily="18" charset="0"/>
                <a:cs typeface="Times New Roman" pitchFamily="18" charset="0"/>
              </a:rPr>
              <a:t>học</a:t>
            </a:r>
            <a:r>
              <a:rPr lang="en-US" sz="4000" b="0" dirty="0">
                <a:latin typeface="Times New Roman" pitchFamily="18" charset="0"/>
                <a:cs typeface="Times New Roman" pitchFamily="18" charset="0"/>
              </a:rPr>
              <a:t> </a:t>
            </a:r>
            <a:r>
              <a:rPr lang="en-US" sz="4000" b="0" dirty="0" err="1">
                <a:latin typeface="Times New Roman" pitchFamily="18" charset="0"/>
                <a:cs typeface="Times New Roman" pitchFamily="18" charset="0"/>
              </a:rPr>
              <a:t>thuộc</a:t>
            </a:r>
            <a:r>
              <a:rPr lang="en-US" sz="4000" b="0" dirty="0">
                <a:latin typeface="Times New Roman" pitchFamily="18" charset="0"/>
                <a:cs typeface="Times New Roman" pitchFamily="18" charset="0"/>
              </a:rPr>
              <a:t> </a:t>
            </a:r>
            <a:r>
              <a:rPr lang="en-US" sz="4000" b="0" dirty="0" err="1">
                <a:latin typeface="Times New Roman" pitchFamily="18" charset="0"/>
                <a:cs typeface="Times New Roman" pitchFamily="18" charset="0"/>
              </a:rPr>
              <a:t>phần</a:t>
            </a:r>
            <a:r>
              <a:rPr lang="en-US" sz="4000" b="0" dirty="0">
                <a:latin typeface="Times New Roman" pitchFamily="18" charset="0"/>
                <a:cs typeface="Times New Roman" pitchFamily="18" charset="0"/>
              </a:rPr>
              <a:t> </a:t>
            </a:r>
            <a:r>
              <a:rPr lang="en-US" sz="4000" b="0" dirty="0" err="1">
                <a:latin typeface="Times New Roman" pitchFamily="18" charset="0"/>
                <a:cs typeface="Times New Roman" pitchFamily="18" charset="0"/>
              </a:rPr>
              <a:t>ghi</a:t>
            </a:r>
            <a:r>
              <a:rPr lang="en-US" sz="4000" b="0" dirty="0">
                <a:latin typeface="Times New Roman" pitchFamily="18" charset="0"/>
                <a:cs typeface="Times New Roman" pitchFamily="18" charset="0"/>
              </a:rPr>
              <a:t> </a:t>
            </a:r>
            <a:r>
              <a:rPr lang="en-US" sz="4000" b="0" dirty="0" err="1">
                <a:latin typeface="Times New Roman" pitchFamily="18" charset="0"/>
                <a:cs typeface="Times New Roman" pitchFamily="18" charset="0"/>
              </a:rPr>
              <a:t>nhớ</a:t>
            </a:r>
            <a:r>
              <a:rPr lang="en-US" sz="4000" b="0" dirty="0">
                <a:latin typeface="Times New Roman" pitchFamily="18" charset="0"/>
                <a:cs typeface="Times New Roman" pitchFamily="18" charset="0"/>
              </a:rPr>
              <a:t>.</a:t>
            </a:r>
          </a:p>
          <a:p>
            <a:pPr marL="285750" indent="-285750" algn="just">
              <a:buFontTx/>
              <a:buChar char="-"/>
              <a:defRPr/>
            </a:pPr>
            <a:r>
              <a:rPr lang="en-US" sz="4000" b="0" dirty="0" err="1">
                <a:latin typeface="Times New Roman" pitchFamily="18" charset="0"/>
                <a:cs typeface="Times New Roman" pitchFamily="18" charset="0"/>
              </a:rPr>
              <a:t>Viết</a:t>
            </a:r>
            <a:r>
              <a:rPr lang="en-US" sz="4000" b="0" dirty="0">
                <a:latin typeface="Times New Roman" pitchFamily="18" charset="0"/>
                <a:cs typeface="Times New Roman" pitchFamily="18" charset="0"/>
              </a:rPr>
              <a:t> </a:t>
            </a:r>
            <a:r>
              <a:rPr lang="en-US" sz="4000" b="0" dirty="0" err="1">
                <a:latin typeface="Times New Roman" pitchFamily="18" charset="0"/>
                <a:cs typeface="Times New Roman" pitchFamily="18" charset="0"/>
              </a:rPr>
              <a:t>lại</a:t>
            </a:r>
            <a:r>
              <a:rPr lang="en-US" sz="4000" b="0" dirty="0">
                <a:latin typeface="Times New Roman" pitchFamily="18" charset="0"/>
                <a:cs typeface="Times New Roman" pitchFamily="18" charset="0"/>
              </a:rPr>
              <a:t> </a:t>
            </a:r>
            <a:r>
              <a:rPr lang="en-US" sz="4000" b="0" dirty="0" err="1">
                <a:latin typeface="Times New Roman" pitchFamily="18" charset="0"/>
                <a:cs typeface="Times New Roman" pitchFamily="18" charset="0"/>
              </a:rPr>
              <a:t>câu</a:t>
            </a:r>
            <a:r>
              <a:rPr lang="en-US" sz="4000" b="0" dirty="0">
                <a:latin typeface="Times New Roman" pitchFamily="18" charset="0"/>
                <a:cs typeface="Times New Roman" pitchFamily="18" charset="0"/>
              </a:rPr>
              <a:t> </a:t>
            </a:r>
            <a:r>
              <a:rPr lang="en-US" sz="4000" b="0" dirty="0" err="1">
                <a:latin typeface="Times New Roman" pitchFamily="18" charset="0"/>
                <a:cs typeface="Times New Roman" pitchFamily="18" charset="0"/>
              </a:rPr>
              <a:t>chuyện</a:t>
            </a:r>
            <a:r>
              <a:rPr lang="en-US" sz="4000" b="0" dirty="0">
                <a:latin typeface="Times New Roman" pitchFamily="18" charset="0"/>
                <a:cs typeface="Times New Roman" pitchFamily="18" charset="0"/>
              </a:rPr>
              <a:t> </a:t>
            </a:r>
            <a:r>
              <a:rPr lang="en-US" sz="4000" b="0" dirty="0" err="1">
                <a:latin typeface="Times New Roman" pitchFamily="18" charset="0"/>
                <a:cs typeface="Times New Roman" pitchFamily="18" charset="0"/>
              </a:rPr>
              <a:t>vừa</a:t>
            </a:r>
            <a:r>
              <a:rPr lang="en-US" sz="4000" b="0" dirty="0">
                <a:latin typeface="Times New Roman" pitchFamily="18" charset="0"/>
                <a:cs typeface="Times New Roman" pitchFamily="18" charset="0"/>
              </a:rPr>
              <a:t> </a:t>
            </a:r>
            <a:r>
              <a:rPr lang="en-US" sz="4000" b="0" dirty="0" err="1">
                <a:latin typeface="Times New Roman" pitchFamily="18" charset="0"/>
                <a:cs typeface="Times New Roman" pitchFamily="18" charset="0"/>
              </a:rPr>
              <a:t>xây</a:t>
            </a:r>
            <a:r>
              <a:rPr lang="en-US" sz="4000" b="0" dirty="0">
                <a:latin typeface="Times New Roman" pitchFamily="18" charset="0"/>
                <a:cs typeface="Times New Roman" pitchFamily="18" charset="0"/>
              </a:rPr>
              <a:t> </a:t>
            </a:r>
            <a:r>
              <a:rPr lang="en-US" sz="4000" b="0" dirty="0" err="1">
                <a:latin typeface="Times New Roman" pitchFamily="18" charset="0"/>
                <a:cs typeface="Times New Roman" pitchFamily="18" charset="0"/>
              </a:rPr>
              <a:t>dựng</a:t>
            </a:r>
            <a:r>
              <a:rPr lang="en-US" sz="4000" b="0" dirty="0">
                <a:latin typeface="Times New Roman" pitchFamily="18" charset="0"/>
                <a:cs typeface="Times New Roman" pitchFamily="18" charset="0"/>
              </a:rPr>
              <a:t> </a:t>
            </a:r>
            <a:r>
              <a:rPr lang="en-US" sz="4000" b="0" dirty="0" err="1">
                <a:latin typeface="Times New Roman" pitchFamily="18" charset="0"/>
                <a:cs typeface="Times New Roman" pitchFamily="18" charset="0"/>
              </a:rPr>
              <a:t>vào</a:t>
            </a:r>
            <a:r>
              <a:rPr lang="en-US" sz="4000" b="0" dirty="0">
                <a:latin typeface="Times New Roman" pitchFamily="18" charset="0"/>
                <a:cs typeface="Times New Roman" pitchFamily="18" charset="0"/>
              </a:rPr>
              <a:t> </a:t>
            </a:r>
            <a:r>
              <a:rPr lang="en-US" sz="4000" b="0" dirty="0" err="1">
                <a:latin typeface="Times New Roman" pitchFamily="18" charset="0"/>
                <a:cs typeface="Times New Roman" pitchFamily="18" charset="0"/>
              </a:rPr>
              <a:t>vở</a:t>
            </a:r>
            <a:r>
              <a:rPr lang="en-US" sz="4000" b="0" dirty="0">
                <a:latin typeface="Times New Roman" pitchFamily="18" charset="0"/>
                <a:cs typeface="Times New Roman" pitchFamily="18" charset="0"/>
              </a:rPr>
              <a:t>.</a:t>
            </a:r>
          </a:p>
          <a:p>
            <a:pPr marL="285750" indent="-285750" algn="just">
              <a:buFontTx/>
              <a:buChar char="-"/>
              <a:defRPr/>
            </a:pPr>
            <a:r>
              <a:rPr lang="en-US" sz="4000" b="0" dirty="0" err="1">
                <a:latin typeface="Times New Roman" pitchFamily="18" charset="0"/>
                <a:cs typeface="Times New Roman" pitchFamily="18" charset="0"/>
              </a:rPr>
              <a:t>Xem</a:t>
            </a:r>
            <a:r>
              <a:rPr lang="en-US" sz="4000" b="0" dirty="0">
                <a:latin typeface="Times New Roman" pitchFamily="18" charset="0"/>
                <a:cs typeface="Times New Roman" pitchFamily="18" charset="0"/>
              </a:rPr>
              <a:t> </a:t>
            </a:r>
            <a:r>
              <a:rPr lang="en-US" sz="4000" b="0" dirty="0" err="1">
                <a:latin typeface="Times New Roman" pitchFamily="18" charset="0"/>
                <a:cs typeface="Times New Roman" pitchFamily="18" charset="0"/>
              </a:rPr>
              <a:t>trước</a:t>
            </a:r>
            <a:r>
              <a:rPr lang="en-US" sz="4000" b="0" dirty="0">
                <a:latin typeface="Times New Roman" pitchFamily="18" charset="0"/>
                <a:cs typeface="Times New Roman" pitchFamily="18" charset="0"/>
              </a:rPr>
              <a:t> </a:t>
            </a:r>
            <a:r>
              <a:rPr lang="en-US" sz="4000" b="0" dirty="0" err="1">
                <a:latin typeface="Times New Roman" pitchFamily="18" charset="0"/>
                <a:cs typeface="Times New Roman" pitchFamily="18" charset="0"/>
              </a:rPr>
              <a:t>bài</a:t>
            </a:r>
            <a:r>
              <a:rPr lang="en-US" sz="4000" b="0" dirty="0">
                <a:latin typeface="Times New Roman" pitchFamily="18" charset="0"/>
                <a:cs typeface="Times New Roman" pitchFamily="18" charset="0"/>
              </a:rPr>
              <a:t> </a:t>
            </a:r>
            <a:r>
              <a:rPr lang="en-US" sz="4000" b="0" dirty="0" err="1">
                <a:latin typeface="Times New Roman" pitchFamily="18" charset="0"/>
                <a:cs typeface="Times New Roman" pitchFamily="18" charset="0"/>
              </a:rPr>
              <a:t>mới</a:t>
            </a:r>
            <a:r>
              <a:rPr lang="en-US" sz="4000" b="0" dirty="0">
                <a:latin typeface="Times New Roman" pitchFamily="18" charset="0"/>
                <a:cs typeface="Times New Roman" pitchFamily="18" charset="0"/>
              </a:rPr>
              <a:t>: “ </a:t>
            </a:r>
            <a:r>
              <a:rPr lang="en-US" sz="4000" b="0" dirty="0" err="1">
                <a:latin typeface="Times New Roman" pitchFamily="18" charset="0"/>
                <a:cs typeface="Times New Roman" pitchFamily="18" charset="0"/>
              </a:rPr>
              <a:t>Kể</a:t>
            </a:r>
            <a:r>
              <a:rPr lang="en-US" sz="4000" b="0" dirty="0">
                <a:latin typeface="Times New Roman" pitchFamily="18" charset="0"/>
                <a:cs typeface="Times New Roman" pitchFamily="18" charset="0"/>
              </a:rPr>
              <a:t> </a:t>
            </a:r>
            <a:r>
              <a:rPr lang="en-US" sz="4000" b="0" dirty="0" err="1">
                <a:latin typeface="Times New Roman" pitchFamily="18" charset="0"/>
                <a:cs typeface="Times New Roman" pitchFamily="18" charset="0"/>
              </a:rPr>
              <a:t>lại</a:t>
            </a:r>
            <a:r>
              <a:rPr lang="en-US" sz="4000" b="0" dirty="0">
                <a:latin typeface="Times New Roman" pitchFamily="18" charset="0"/>
                <a:cs typeface="Times New Roman" pitchFamily="18" charset="0"/>
              </a:rPr>
              <a:t> </a:t>
            </a:r>
            <a:r>
              <a:rPr lang="en-US" sz="4000" b="0" dirty="0" err="1">
                <a:latin typeface="Times New Roman" pitchFamily="18" charset="0"/>
                <a:cs typeface="Times New Roman" pitchFamily="18" charset="0"/>
              </a:rPr>
              <a:t>hành</a:t>
            </a:r>
            <a:r>
              <a:rPr lang="en-US" sz="4000" b="0" dirty="0">
                <a:latin typeface="Times New Roman" pitchFamily="18" charset="0"/>
                <a:cs typeface="Times New Roman" pitchFamily="18" charset="0"/>
              </a:rPr>
              <a:t> </a:t>
            </a:r>
            <a:r>
              <a:rPr lang="en-US" sz="4000" b="0" dirty="0" err="1">
                <a:latin typeface="Times New Roman" pitchFamily="18" charset="0"/>
                <a:cs typeface="Times New Roman" pitchFamily="18" charset="0"/>
              </a:rPr>
              <a:t>động</a:t>
            </a:r>
            <a:r>
              <a:rPr lang="en-US" sz="4000" b="0" dirty="0">
                <a:latin typeface="Times New Roman" pitchFamily="18" charset="0"/>
                <a:cs typeface="Times New Roman" pitchFamily="18" charset="0"/>
              </a:rPr>
              <a:t> </a:t>
            </a:r>
            <a:r>
              <a:rPr lang="en-US" sz="4000" b="0" dirty="0" err="1">
                <a:latin typeface="Times New Roman" pitchFamily="18" charset="0"/>
                <a:cs typeface="Times New Roman" pitchFamily="18" charset="0"/>
              </a:rPr>
              <a:t>của</a:t>
            </a:r>
            <a:r>
              <a:rPr lang="en-US" sz="4000" b="0" dirty="0">
                <a:latin typeface="Times New Roman" pitchFamily="18" charset="0"/>
                <a:cs typeface="Times New Roman" pitchFamily="18" charset="0"/>
              </a:rPr>
              <a:t> </a:t>
            </a:r>
            <a:r>
              <a:rPr lang="en-US" sz="4000" b="0" dirty="0" err="1">
                <a:latin typeface="Times New Roman" pitchFamily="18" charset="0"/>
                <a:cs typeface="Times New Roman" pitchFamily="18" charset="0"/>
              </a:rPr>
              <a:t>nhân</a:t>
            </a:r>
            <a:r>
              <a:rPr lang="en-US" sz="4000" b="0" dirty="0">
                <a:latin typeface="Times New Roman" pitchFamily="18" charset="0"/>
                <a:cs typeface="Times New Roman" pitchFamily="18" charset="0"/>
              </a:rPr>
              <a:t> </a:t>
            </a:r>
            <a:r>
              <a:rPr lang="en-US" sz="4000" b="0" dirty="0" err="1">
                <a:latin typeface="Times New Roman" pitchFamily="18" charset="0"/>
                <a:cs typeface="Times New Roman" pitchFamily="18" charset="0"/>
              </a:rPr>
              <a:t>vật</a:t>
            </a:r>
            <a:r>
              <a:rPr lang="en-US" sz="4000" b="0" dirty="0">
                <a:latin typeface="Times New Roman" pitchFamily="18" charset="0"/>
                <a:cs typeface="Times New Roman" pitchFamily="18" charset="0"/>
              </a:rPr>
              <a:t>”</a:t>
            </a:r>
          </a:p>
        </p:txBody>
      </p:sp>
      <p:pic>
        <p:nvPicPr>
          <p:cNvPr id="36868" name="Picture 15" descr="teacher_kids_waving"/>
          <p:cNvPicPr>
            <a:picLocks noChangeAspect="1" noChangeArrowheads="1" noCrop="1"/>
          </p:cNvPicPr>
          <p:nvPr/>
        </p:nvPicPr>
        <p:blipFill>
          <a:blip r:embed="rId2"/>
          <a:srcRect/>
          <a:stretch>
            <a:fillRect/>
          </a:stretch>
        </p:blipFill>
        <p:spPr bwMode="auto">
          <a:xfrm>
            <a:off x="596900" y="1189038"/>
            <a:ext cx="2070100" cy="1689100"/>
          </a:xfrm>
          <a:prstGeom prst="rect">
            <a:avLst/>
          </a:prstGeom>
          <a:noFill/>
          <a:ln w="9525">
            <a:noFill/>
            <a:miter lim="800000"/>
            <a:headEnd/>
            <a:tailEnd/>
          </a:ln>
        </p:spPr>
      </p:pic>
      <p:sp>
        <p:nvSpPr>
          <p:cNvPr id="36869" name="Title 1"/>
          <p:cNvSpPr txBox="1">
            <a:spLocks/>
          </p:cNvSpPr>
          <p:nvPr/>
        </p:nvSpPr>
        <p:spPr bwMode="auto">
          <a:xfrm>
            <a:off x="1403350" y="-30163"/>
            <a:ext cx="6429375" cy="1477963"/>
          </a:xfrm>
          <a:prstGeom prst="rect">
            <a:avLst/>
          </a:prstGeom>
          <a:noFill/>
          <a:ln w="9525">
            <a:noFill/>
            <a:miter lim="800000"/>
            <a:headEnd/>
            <a:tailEnd/>
          </a:ln>
        </p:spPr>
        <p:txBody>
          <a:bodyPr anchor="ctr"/>
          <a:lstStyle/>
          <a:p>
            <a:pPr algn="ctr"/>
            <a:r>
              <a:rPr lang="en-US" sz="2800" u="sng" dirty="0" err="1" smtClean="0">
                <a:solidFill>
                  <a:srgbClr val="000514"/>
                </a:solidFill>
                <a:latin typeface="Times New Roman" pitchFamily="18" charset="0"/>
                <a:cs typeface="Times New Roman" pitchFamily="18" charset="0"/>
              </a:rPr>
              <a:t>Tập</a:t>
            </a:r>
            <a:r>
              <a:rPr lang="en-US" sz="2800" u="sng" dirty="0" smtClean="0">
                <a:solidFill>
                  <a:srgbClr val="000514"/>
                </a:solidFill>
                <a:latin typeface="Times New Roman" pitchFamily="18" charset="0"/>
                <a:cs typeface="Times New Roman" pitchFamily="18" charset="0"/>
              </a:rPr>
              <a:t> </a:t>
            </a:r>
            <a:r>
              <a:rPr lang="en-US" sz="2800" u="sng" dirty="0" err="1">
                <a:solidFill>
                  <a:srgbClr val="000514"/>
                </a:solidFill>
                <a:latin typeface="Times New Roman" pitchFamily="18" charset="0"/>
                <a:cs typeface="Times New Roman" pitchFamily="18" charset="0"/>
              </a:rPr>
              <a:t>làm</a:t>
            </a:r>
            <a:r>
              <a:rPr lang="en-US" sz="2800" u="sng" dirty="0">
                <a:solidFill>
                  <a:srgbClr val="000514"/>
                </a:solidFill>
                <a:latin typeface="Times New Roman" pitchFamily="18" charset="0"/>
                <a:cs typeface="Times New Roman" pitchFamily="18" charset="0"/>
              </a:rPr>
              <a:t> </a:t>
            </a:r>
            <a:r>
              <a:rPr lang="en-US" sz="2800" u="sng" dirty="0" err="1">
                <a:solidFill>
                  <a:srgbClr val="000514"/>
                </a:solidFill>
                <a:latin typeface="Times New Roman" pitchFamily="18" charset="0"/>
                <a:cs typeface="Times New Roman" pitchFamily="18" charset="0"/>
              </a:rPr>
              <a:t>văn</a:t>
            </a:r>
            <a:endParaRPr lang="en-US" sz="2800" u="sng" dirty="0">
              <a:solidFill>
                <a:srgbClr val="000514"/>
              </a:solidFill>
              <a:latin typeface="Times New Roman" pitchFamily="18" charset="0"/>
              <a:cs typeface="Times New Roman" pitchFamily="18" charset="0"/>
            </a:endParaRPr>
          </a:p>
          <a:p>
            <a:pPr algn="ctr"/>
            <a:r>
              <a:rPr lang="en-US" sz="2800" dirty="0" err="1">
                <a:solidFill>
                  <a:srgbClr val="FF0000"/>
                </a:solidFill>
                <a:latin typeface="Times New Roman" pitchFamily="18" charset="0"/>
                <a:cs typeface="Times New Roman" pitchFamily="18" charset="0"/>
              </a:rPr>
              <a:t>Nhân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vật</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trong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truyện</a:t>
            </a:r>
            <a:endParaRPr lang="en-US" sz="2800" dirty="0">
              <a:solidFill>
                <a:srgbClr val="FF0000"/>
              </a:solidFill>
              <a:latin typeface="Times New Roman" pitchFamily="18" charset="0"/>
              <a:cs typeface="Times New Roman" pitchFamily="18" charset="0"/>
            </a:endParaRPr>
          </a:p>
        </p:txBody>
      </p:sp>
    </p:spTree>
  </p:cSld>
  <p:clrMapOvr>
    <a:masterClrMapping/>
  </p:clrMapOvr>
  <p:transition spd="slow">
    <p:pull/>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5" descr="roses_swaying_back_an_a_hb"/>
          <p:cNvPicPr>
            <a:picLocks noChangeAspect="1" noChangeArrowheads="1" noCrop="1"/>
          </p:cNvPicPr>
          <p:nvPr/>
        </p:nvPicPr>
        <p:blipFill>
          <a:blip r:embed="rId2"/>
          <a:srcRect/>
          <a:stretch>
            <a:fillRect/>
          </a:stretch>
        </p:blipFill>
        <p:spPr bwMode="auto">
          <a:xfrm>
            <a:off x="1819275" y="4657725"/>
            <a:ext cx="2143125" cy="2286000"/>
          </a:xfrm>
          <a:prstGeom prst="rect">
            <a:avLst/>
          </a:prstGeom>
          <a:noFill/>
          <a:ln w="9525">
            <a:noFill/>
            <a:miter lim="800000"/>
            <a:headEnd/>
            <a:tailEnd/>
          </a:ln>
        </p:spPr>
      </p:pic>
      <p:pic>
        <p:nvPicPr>
          <p:cNvPr id="37891" name="Picture 5" descr="roses_swaying_back_an_a_hb"/>
          <p:cNvPicPr>
            <a:picLocks noChangeAspect="1" noChangeArrowheads="1" noCrop="1"/>
          </p:cNvPicPr>
          <p:nvPr/>
        </p:nvPicPr>
        <p:blipFill>
          <a:blip r:embed="rId2"/>
          <a:srcRect/>
          <a:stretch>
            <a:fillRect/>
          </a:stretch>
        </p:blipFill>
        <p:spPr bwMode="auto">
          <a:xfrm>
            <a:off x="3979863" y="4648200"/>
            <a:ext cx="1901825" cy="2286000"/>
          </a:xfrm>
          <a:prstGeom prst="rect">
            <a:avLst/>
          </a:prstGeom>
          <a:noFill/>
          <a:ln w="9525">
            <a:noFill/>
            <a:miter lim="800000"/>
            <a:headEnd/>
            <a:tailEnd/>
          </a:ln>
        </p:spPr>
      </p:pic>
      <p:pic>
        <p:nvPicPr>
          <p:cNvPr id="37892" name="Picture 5" descr="roses_swaying_back_an_a_hb"/>
          <p:cNvPicPr>
            <a:picLocks noChangeAspect="1" noChangeArrowheads="1" noCrop="1"/>
          </p:cNvPicPr>
          <p:nvPr/>
        </p:nvPicPr>
        <p:blipFill>
          <a:blip r:embed="rId2"/>
          <a:srcRect/>
          <a:stretch>
            <a:fillRect/>
          </a:stretch>
        </p:blipFill>
        <p:spPr bwMode="auto">
          <a:xfrm>
            <a:off x="-195263" y="4648200"/>
            <a:ext cx="2190751" cy="2286000"/>
          </a:xfrm>
          <a:prstGeom prst="rect">
            <a:avLst/>
          </a:prstGeom>
          <a:noFill/>
          <a:ln w="9525">
            <a:noFill/>
            <a:miter lim="800000"/>
            <a:headEnd/>
            <a:tailEnd/>
          </a:ln>
        </p:spPr>
      </p:pic>
      <p:pic>
        <p:nvPicPr>
          <p:cNvPr id="37893" name="Picture 5" descr="roses_swaying_back_an_a_hb"/>
          <p:cNvPicPr>
            <a:picLocks noChangeAspect="1" noChangeArrowheads="1" noCrop="1"/>
          </p:cNvPicPr>
          <p:nvPr/>
        </p:nvPicPr>
        <p:blipFill>
          <a:blip r:embed="rId2"/>
          <a:srcRect/>
          <a:stretch>
            <a:fillRect/>
          </a:stretch>
        </p:blipFill>
        <p:spPr bwMode="auto">
          <a:xfrm>
            <a:off x="5562600" y="4679950"/>
            <a:ext cx="3581400" cy="2286000"/>
          </a:xfrm>
          <a:prstGeom prst="rect">
            <a:avLst/>
          </a:prstGeom>
          <a:noFill/>
          <a:ln w="9525">
            <a:noFill/>
            <a:miter lim="800000"/>
            <a:headEnd/>
            <a:tailEnd/>
          </a:ln>
        </p:spPr>
      </p:pic>
      <p:sp>
        <p:nvSpPr>
          <p:cNvPr id="4" name="Rectangle 3"/>
          <p:cNvSpPr/>
          <p:nvPr/>
        </p:nvSpPr>
        <p:spPr>
          <a:xfrm>
            <a:off x="2177818" y="457200"/>
            <a:ext cx="4788363" cy="1066800"/>
          </a:xfrm>
          <a:prstGeom prst="rect">
            <a:avLst/>
          </a:prstGeom>
          <a:noFill/>
        </p:spPr>
        <p:txBody>
          <a:bodyPr wrap="none">
            <a:prstTxWarp prst="textCurveDown">
              <a:avLst/>
            </a:prstTxWarp>
            <a:spAutoFit/>
          </a:bodyPr>
          <a:lstStyle/>
          <a:p>
            <a:pPr algn="ctr">
              <a:defRPr/>
            </a:pPr>
            <a:r>
              <a:rPr lang="en-US" sz="5400" dirty="0">
                <a:ln w="10541" cmpd="sng">
                  <a:solidFill>
                    <a:schemeClr val="accent1">
                      <a:shade val="88000"/>
                      <a:satMod val="110000"/>
                    </a:schemeClr>
                  </a:solidFill>
                  <a:prstDash val="solid"/>
                </a:ln>
                <a:solidFill>
                  <a:srgbClr val="00B050"/>
                </a:solidFill>
                <a:latin typeface="Times New Roman" pitchFamily="18" charset="0"/>
                <a:cs typeface="Times New Roman" pitchFamily="18" charset="0"/>
              </a:rPr>
              <a:t>TIẾT HỌC KẾT THÚC</a:t>
            </a:r>
          </a:p>
        </p:txBody>
      </p:sp>
      <p:pic>
        <p:nvPicPr>
          <p:cNvPr id="37895" name="Picture 8" descr="SONNE00003"/>
          <p:cNvPicPr>
            <a:picLocks noChangeAspect="1" noChangeArrowheads="1" noCrop="1"/>
          </p:cNvPicPr>
          <p:nvPr/>
        </p:nvPicPr>
        <p:blipFill>
          <a:blip r:embed="rId3"/>
          <a:srcRect/>
          <a:stretch>
            <a:fillRect/>
          </a:stretch>
        </p:blipFill>
        <p:spPr bwMode="auto">
          <a:xfrm>
            <a:off x="0" y="0"/>
            <a:ext cx="2057400" cy="1920875"/>
          </a:xfrm>
          <a:prstGeom prst="rect">
            <a:avLst/>
          </a:prstGeom>
          <a:noFill/>
          <a:ln w="9525">
            <a:noFill/>
            <a:miter lim="800000"/>
            <a:headEnd/>
            <a:tailEnd/>
          </a:ln>
        </p:spPr>
      </p:pic>
      <p:pic>
        <p:nvPicPr>
          <p:cNvPr id="37896" name="Picture 9" descr="j0095748"/>
          <p:cNvPicPr>
            <a:picLocks noChangeAspect="1" noChangeArrowheads="1" noCrop="1"/>
          </p:cNvPicPr>
          <p:nvPr/>
        </p:nvPicPr>
        <p:blipFill>
          <a:blip r:embed="rId4"/>
          <a:srcRect/>
          <a:stretch>
            <a:fillRect/>
          </a:stretch>
        </p:blipFill>
        <p:spPr bwMode="auto">
          <a:xfrm>
            <a:off x="5181600" y="3657600"/>
            <a:ext cx="1057275" cy="1362075"/>
          </a:xfrm>
          <a:prstGeom prst="rect">
            <a:avLst/>
          </a:prstGeom>
          <a:noFill/>
          <a:ln w="9525">
            <a:noFill/>
            <a:miter lim="800000"/>
            <a:headEnd/>
            <a:tailEnd/>
          </a:ln>
        </p:spPr>
      </p:pic>
      <p:pic>
        <p:nvPicPr>
          <p:cNvPr id="37897" name="Picture 11" descr="bieu tuong 19"/>
          <p:cNvPicPr>
            <a:picLocks noChangeAspect="1" noChangeArrowheads="1" noCrop="1"/>
          </p:cNvPicPr>
          <p:nvPr/>
        </p:nvPicPr>
        <p:blipFill>
          <a:blip r:embed="rId5"/>
          <a:srcRect/>
          <a:stretch>
            <a:fillRect/>
          </a:stretch>
        </p:blipFill>
        <p:spPr bwMode="auto">
          <a:xfrm>
            <a:off x="7620000" y="444500"/>
            <a:ext cx="1165225" cy="2006600"/>
          </a:xfrm>
          <a:prstGeom prst="rect">
            <a:avLst/>
          </a:prstGeom>
          <a:noFill/>
          <a:ln w="9525">
            <a:noFill/>
            <a:miter lim="800000"/>
            <a:headEnd/>
            <a:tailEnd/>
          </a:ln>
        </p:spPr>
      </p:pic>
      <p:pic>
        <p:nvPicPr>
          <p:cNvPr id="37898" name="Picture 21" descr="nhacso"/>
          <p:cNvPicPr>
            <a:picLocks noChangeAspect="1" noChangeArrowheads="1"/>
          </p:cNvPicPr>
          <p:nvPr/>
        </p:nvPicPr>
        <p:blipFill>
          <a:blip r:embed="rId6"/>
          <a:srcRect/>
          <a:stretch>
            <a:fillRect/>
          </a:stretch>
        </p:blipFill>
        <p:spPr bwMode="auto">
          <a:xfrm>
            <a:off x="1471613" y="3976688"/>
            <a:ext cx="1047750" cy="1047750"/>
          </a:xfrm>
          <a:prstGeom prst="rect">
            <a:avLst/>
          </a:prstGeom>
          <a:noFill/>
          <a:ln w="9525">
            <a:noFill/>
            <a:miter lim="800000"/>
            <a:headEnd/>
            <a:tailEnd/>
          </a:ln>
        </p:spPr>
      </p:pic>
      <p:sp>
        <p:nvSpPr>
          <p:cNvPr id="37899" name="WordArt 12"/>
          <p:cNvSpPr>
            <a:spLocks noChangeArrowheads="1" noChangeShapeType="1" noTextEdit="1"/>
          </p:cNvSpPr>
          <p:nvPr/>
        </p:nvSpPr>
        <p:spPr bwMode="auto">
          <a:xfrm>
            <a:off x="838200" y="2286000"/>
            <a:ext cx="7696200" cy="1498600"/>
          </a:xfrm>
          <a:prstGeom prst="rect">
            <a:avLst/>
          </a:prstGeom>
        </p:spPr>
        <p:txBody>
          <a:bodyPr wrap="none" fromWordArt="1">
            <a:prstTxWarp prst="textDeflate">
              <a:avLst>
                <a:gd name="adj" fmla="val 26227"/>
              </a:avLst>
            </a:prstTxWarp>
          </a:bodyPr>
          <a:lstStyle/>
          <a:p>
            <a:pPr algn="ctr"/>
            <a:r>
              <a:rPr lang="en-US" sz="3600" kern="10">
                <a:ln w="9525">
                  <a:solidFill>
                    <a:srgbClr val="000000"/>
                  </a:solidFill>
                  <a:round/>
                  <a:headEnd/>
                  <a:tailEnd/>
                </a:ln>
                <a:solidFill>
                  <a:srgbClr val="000000"/>
                </a:solidFill>
                <a:latin typeface="Times New Roman"/>
                <a:cs typeface="Times New Roman"/>
              </a:rPr>
              <a:t>Chúc cô và các bạn sức khỏe.</a:t>
            </a:r>
          </a:p>
        </p:txBody>
      </p:sp>
    </p:spTree>
  </p:cSld>
  <p:clrMapOvr>
    <a:masterClrMapping/>
  </p:clrMapOvr>
  <p:transition spd="slow">
    <p:pul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5" name="Rectangle 3"/>
          <p:cNvSpPr>
            <a:spLocks noGrp="1" noChangeArrowheads="1"/>
          </p:cNvSpPr>
          <p:nvPr>
            <p:ph type="body" idx="1"/>
          </p:nvPr>
        </p:nvSpPr>
        <p:spPr>
          <a:xfrm>
            <a:off x="0" y="990600"/>
            <a:ext cx="9144000" cy="533400"/>
          </a:xfrm>
        </p:spPr>
        <p:txBody>
          <a:bodyPr/>
          <a:lstStyle/>
          <a:p>
            <a:pPr algn="ctr" eaLnBrk="1" hangingPunct="1">
              <a:lnSpc>
                <a:spcPct val="90000"/>
              </a:lnSpc>
              <a:buFontTx/>
              <a:buNone/>
            </a:pPr>
            <a:r>
              <a:rPr lang="fr-FR" b="1" smtClean="0">
                <a:solidFill>
                  <a:srgbClr val="FF0000"/>
                </a:solidFill>
                <a:latin typeface="Times New Roman" pitchFamily="18" charset="0"/>
                <a:cs typeface="Times New Roman" pitchFamily="18" charset="0"/>
              </a:rPr>
              <a:t>Nhân vật trong truyện</a:t>
            </a:r>
            <a:endParaRPr lang="en-US" b="1" smtClean="0">
              <a:solidFill>
                <a:srgbClr val="FF0000"/>
              </a:solidFill>
              <a:latin typeface="Times New Roman" pitchFamily="18" charset="0"/>
              <a:cs typeface="Times New Roman" pitchFamily="18" charset="0"/>
            </a:endParaRPr>
          </a:p>
        </p:txBody>
      </p:sp>
      <p:sp>
        <p:nvSpPr>
          <p:cNvPr id="17411" name="AutoShape 5" descr="Kết quả hình ảnh cho hinh sgk tieng viêt lop 4 bai nhan vat trong truyen"/>
          <p:cNvSpPr>
            <a:spLocks noChangeAspect="1" noChangeArrowheads="1"/>
          </p:cNvSpPr>
          <p:nvPr/>
        </p:nvSpPr>
        <p:spPr bwMode="auto">
          <a:xfrm>
            <a:off x="3262313" y="1571625"/>
            <a:ext cx="2619375" cy="3714750"/>
          </a:xfrm>
          <a:prstGeom prst="rect">
            <a:avLst/>
          </a:prstGeom>
          <a:noFill/>
          <a:ln w="9525">
            <a:noFill/>
            <a:miter lim="800000"/>
            <a:headEnd/>
            <a:tailEnd/>
          </a:ln>
        </p:spPr>
        <p:txBody>
          <a:bodyPr/>
          <a:lstStyle/>
          <a:p>
            <a:endParaRPr lang="en-US"/>
          </a:p>
        </p:txBody>
      </p:sp>
      <p:sp>
        <p:nvSpPr>
          <p:cNvPr id="17412" name="AutoShape 7" descr="Kết quả hình ảnh cho hinh sgk tieng viêt lop 4 bai nhan vat trong truyen"/>
          <p:cNvSpPr>
            <a:spLocks noChangeAspect="1" noChangeArrowheads="1"/>
          </p:cNvSpPr>
          <p:nvPr/>
        </p:nvSpPr>
        <p:spPr bwMode="auto">
          <a:xfrm>
            <a:off x="3262313" y="1571625"/>
            <a:ext cx="2619375" cy="3714750"/>
          </a:xfrm>
          <a:prstGeom prst="rect">
            <a:avLst/>
          </a:prstGeom>
          <a:noFill/>
          <a:ln w="9525">
            <a:noFill/>
            <a:miter lim="800000"/>
            <a:headEnd/>
            <a:tailEnd/>
          </a:ln>
        </p:spPr>
        <p:txBody>
          <a:bodyPr/>
          <a:lstStyle/>
          <a:p>
            <a:endParaRPr lang="en-US"/>
          </a:p>
        </p:txBody>
      </p:sp>
      <p:pic>
        <p:nvPicPr>
          <p:cNvPr id="115720" name="Picture 8" descr="sgk-tieng-viet-4-tap-1-0"/>
          <p:cNvPicPr>
            <a:picLocks noChangeAspect="1" noChangeArrowheads="1"/>
          </p:cNvPicPr>
          <p:nvPr/>
        </p:nvPicPr>
        <p:blipFill>
          <a:blip r:embed="rId2"/>
          <a:srcRect/>
          <a:stretch>
            <a:fillRect/>
          </a:stretch>
        </p:blipFill>
        <p:spPr bwMode="auto">
          <a:xfrm>
            <a:off x="2514600" y="1752600"/>
            <a:ext cx="4114800" cy="4876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5715">
                                            <p:txEl>
                                              <p:pRg st="0" end="0"/>
                                            </p:txEl>
                                          </p:spTgt>
                                        </p:tgtEl>
                                        <p:attrNameLst>
                                          <p:attrName>style.visibility</p:attrName>
                                        </p:attrNameLst>
                                      </p:cBhvr>
                                      <p:to>
                                        <p:strVal val="visible"/>
                                      </p:to>
                                    </p:set>
                                    <p:anim calcmode="lin" valueType="num">
                                      <p:cBhvr additive="base">
                                        <p:cTn id="7" dur="500" fill="hold"/>
                                        <p:tgtEl>
                                          <p:spTgt spid="1157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571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15720"/>
                                        </p:tgtEl>
                                        <p:attrNameLst>
                                          <p:attrName>style.visibility</p:attrName>
                                        </p:attrNameLst>
                                      </p:cBhvr>
                                      <p:to>
                                        <p:strVal val="visible"/>
                                      </p:to>
                                    </p:set>
                                    <p:anim calcmode="lin" valueType="num">
                                      <p:cBhvr additive="base">
                                        <p:cTn id="11" dur="500" fill="hold"/>
                                        <p:tgtEl>
                                          <p:spTgt spid="115720"/>
                                        </p:tgtEl>
                                        <p:attrNameLst>
                                          <p:attrName>ppt_x</p:attrName>
                                        </p:attrNameLst>
                                      </p:cBhvr>
                                      <p:tavLst>
                                        <p:tav tm="0">
                                          <p:val>
                                            <p:strVal val="#ppt_x"/>
                                          </p:val>
                                        </p:tav>
                                        <p:tav tm="100000">
                                          <p:val>
                                            <p:strVal val="#ppt_x"/>
                                          </p:val>
                                        </p:tav>
                                      </p:tavLst>
                                    </p:anim>
                                    <p:anim calcmode="lin" valueType="num">
                                      <p:cBhvr additive="base">
                                        <p:cTn id="12" dur="500" fill="hold"/>
                                        <p:tgtEl>
                                          <p:spTgt spid="1157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a:xfrm>
            <a:off x="0" y="1570038"/>
            <a:ext cx="3048000" cy="715962"/>
          </a:xfrm>
        </p:spPr>
        <p:txBody>
          <a:bodyPr/>
          <a:lstStyle/>
          <a:p>
            <a:pPr eaLnBrk="1" hangingPunct="1"/>
            <a:r>
              <a:rPr lang="en-US" sz="4000" smtClean="0">
                <a:solidFill>
                  <a:schemeClr val="tx1"/>
                </a:solidFill>
                <a:latin typeface="Times New Roman" pitchFamily="18" charset="0"/>
                <a:cs typeface="Times New Roman" pitchFamily="18" charset="0"/>
              </a:rPr>
              <a:t>I. Nhận xét.</a:t>
            </a:r>
          </a:p>
        </p:txBody>
      </p:sp>
      <p:sp>
        <p:nvSpPr>
          <p:cNvPr id="117763" name="Rectangle 3"/>
          <p:cNvSpPr>
            <a:spLocks noGrp="1" noChangeArrowheads="1"/>
          </p:cNvSpPr>
          <p:nvPr>
            <p:ph type="body" idx="1"/>
          </p:nvPr>
        </p:nvSpPr>
        <p:spPr>
          <a:xfrm>
            <a:off x="0" y="2209800"/>
            <a:ext cx="9144000" cy="914400"/>
          </a:xfrm>
        </p:spPr>
        <p:txBody>
          <a:bodyPr/>
          <a:lstStyle/>
          <a:p>
            <a:pPr eaLnBrk="1" hangingPunct="1">
              <a:lnSpc>
                <a:spcPct val="90000"/>
              </a:lnSpc>
              <a:buFontTx/>
              <a:buNone/>
            </a:pPr>
            <a:r>
              <a:rPr lang="fr-FR" b="1" smtClean="0">
                <a:latin typeface="Times New Roman" pitchFamily="18" charset="0"/>
              </a:rPr>
              <a:t>Bài tập 1: </a:t>
            </a:r>
            <a:r>
              <a:rPr lang="en-US" b="1" smtClean="0">
                <a:latin typeface="Times New Roman" pitchFamily="18" charset="0"/>
              </a:rPr>
              <a:t>Ghi tên các nhân vật trong những truyện em mới học vào nhóm thích hợp.</a:t>
            </a:r>
          </a:p>
        </p:txBody>
      </p:sp>
      <p:sp>
        <p:nvSpPr>
          <p:cNvPr id="117764" name="Rectangle 4"/>
          <p:cNvSpPr>
            <a:spLocks noChangeArrowheads="1"/>
          </p:cNvSpPr>
          <p:nvPr/>
        </p:nvSpPr>
        <p:spPr bwMode="auto">
          <a:xfrm>
            <a:off x="0" y="3200400"/>
            <a:ext cx="9144000" cy="914400"/>
          </a:xfrm>
          <a:prstGeom prst="rect">
            <a:avLst/>
          </a:prstGeom>
          <a:noFill/>
          <a:ln w="9525">
            <a:noFill/>
            <a:miter lim="800000"/>
            <a:headEnd/>
            <a:tailEnd/>
          </a:ln>
          <a:effectLst/>
        </p:spPr>
        <p:txBody>
          <a:bodyPr/>
          <a:lstStyle/>
          <a:p>
            <a:pPr marL="609600" indent="-609600">
              <a:lnSpc>
                <a:spcPct val="90000"/>
              </a:lnSpc>
              <a:spcBef>
                <a:spcPct val="20000"/>
              </a:spcBef>
            </a:pPr>
            <a:r>
              <a:rPr lang="en-US" sz="3200">
                <a:solidFill>
                  <a:schemeClr val="accent2"/>
                </a:solidFill>
                <a:latin typeface="Times New Roman" pitchFamily="18" charset="0"/>
              </a:rPr>
              <a:t> Hãy kể lại những truyện em đã học ở tiết tập đọc và kể chuyện hôm trước nào?</a:t>
            </a:r>
          </a:p>
        </p:txBody>
      </p:sp>
      <p:sp>
        <p:nvSpPr>
          <p:cNvPr id="117765" name="Rectangle 5"/>
          <p:cNvSpPr>
            <a:spLocks noChangeArrowheads="1"/>
          </p:cNvSpPr>
          <p:nvPr/>
        </p:nvSpPr>
        <p:spPr bwMode="auto">
          <a:xfrm>
            <a:off x="0" y="4343400"/>
            <a:ext cx="9144000" cy="914400"/>
          </a:xfrm>
          <a:prstGeom prst="rect">
            <a:avLst/>
          </a:prstGeom>
          <a:noFill/>
          <a:ln w="9525">
            <a:noFill/>
            <a:miter lim="800000"/>
            <a:headEnd/>
            <a:tailEnd/>
          </a:ln>
          <a:effectLst/>
        </p:spPr>
        <p:txBody>
          <a:bodyPr/>
          <a:lstStyle/>
          <a:p>
            <a:pPr marL="609600" indent="-609600">
              <a:lnSpc>
                <a:spcPct val="90000"/>
              </a:lnSpc>
              <a:spcBef>
                <a:spcPct val="20000"/>
              </a:spcBef>
            </a:pPr>
            <a:r>
              <a:rPr lang="en-US" sz="3200">
                <a:latin typeface="Times New Roman" pitchFamily="18" charset="0"/>
              </a:rPr>
              <a:t>a) Nhân vật người gồm có những nhân vật nào trong bài Sự tích Hồ Ba Bể?</a:t>
            </a:r>
          </a:p>
        </p:txBody>
      </p:sp>
      <p:sp>
        <p:nvSpPr>
          <p:cNvPr id="117766" name="Rectangle 6"/>
          <p:cNvSpPr>
            <a:spLocks noChangeArrowheads="1"/>
          </p:cNvSpPr>
          <p:nvPr/>
        </p:nvSpPr>
        <p:spPr bwMode="auto">
          <a:xfrm>
            <a:off x="0" y="5562600"/>
            <a:ext cx="9144000" cy="914400"/>
          </a:xfrm>
          <a:prstGeom prst="rect">
            <a:avLst/>
          </a:prstGeom>
          <a:noFill/>
          <a:ln w="9525">
            <a:noFill/>
            <a:miter lim="800000"/>
            <a:headEnd/>
            <a:tailEnd/>
          </a:ln>
          <a:effectLst/>
        </p:spPr>
        <p:txBody>
          <a:bodyPr/>
          <a:lstStyle/>
          <a:p>
            <a:pPr marL="609600" indent="-609600">
              <a:lnSpc>
                <a:spcPct val="90000"/>
              </a:lnSpc>
              <a:spcBef>
                <a:spcPct val="20000"/>
              </a:spcBef>
            </a:pPr>
            <a:r>
              <a:rPr lang="en-US" sz="3200">
                <a:latin typeface="Times New Roman" pitchFamily="18" charset="0"/>
              </a:rPr>
              <a:t>b) Nhân vật là con vật gồm có những nhân vật nào trong bài Dế mèn bên vực kẻ yếu?</a:t>
            </a:r>
          </a:p>
        </p:txBody>
      </p:sp>
      <p:sp>
        <p:nvSpPr>
          <p:cNvPr id="18439" name="Title 1"/>
          <p:cNvSpPr txBox="1">
            <a:spLocks/>
          </p:cNvSpPr>
          <p:nvPr/>
        </p:nvSpPr>
        <p:spPr bwMode="auto">
          <a:xfrm>
            <a:off x="1403350" y="-30163"/>
            <a:ext cx="6429375" cy="1477963"/>
          </a:xfrm>
          <a:prstGeom prst="rect">
            <a:avLst/>
          </a:prstGeom>
          <a:noFill/>
          <a:ln w="9525">
            <a:noFill/>
            <a:miter lim="800000"/>
            <a:headEnd/>
            <a:tailEnd/>
          </a:ln>
        </p:spPr>
        <p:txBody>
          <a:bodyPr anchor="ctr"/>
          <a:lstStyle/>
          <a:p>
            <a:pPr algn="ctr"/>
            <a:r>
              <a:rPr lang="en-US" sz="2800" u="sng" dirty="0" err="1" smtClean="0">
                <a:solidFill>
                  <a:srgbClr val="000514"/>
                </a:solidFill>
                <a:latin typeface="Times New Roman" pitchFamily="18" charset="0"/>
                <a:cs typeface="Times New Roman" pitchFamily="18" charset="0"/>
              </a:rPr>
              <a:t>Tập</a:t>
            </a:r>
            <a:r>
              <a:rPr lang="en-US" sz="2800" u="sng" dirty="0" smtClean="0">
                <a:solidFill>
                  <a:srgbClr val="000514"/>
                </a:solidFill>
                <a:latin typeface="Times New Roman" pitchFamily="18" charset="0"/>
                <a:cs typeface="Times New Roman" pitchFamily="18" charset="0"/>
              </a:rPr>
              <a:t> </a:t>
            </a:r>
            <a:r>
              <a:rPr lang="en-US" sz="2800" u="sng" dirty="0" err="1">
                <a:solidFill>
                  <a:srgbClr val="000514"/>
                </a:solidFill>
                <a:latin typeface="Times New Roman" pitchFamily="18" charset="0"/>
                <a:cs typeface="Times New Roman" pitchFamily="18" charset="0"/>
              </a:rPr>
              <a:t>làm</a:t>
            </a:r>
            <a:r>
              <a:rPr lang="en-US" sz="2800" u="sng" dirty="0">
                <a:solidFill>
                  <a:srgbClr val="000514"/>
                </a:solidFill>
                <a:latin typeface="Times New Roman" pitchFamily="18" charset="0"/>
                <a:cs typeface="Times New Roman" pitchFamily="18" charset="0"/>
              </a:rPr>
              <a:t> </a:t>
            </a:r>
            <a:r>
              <a:rPr lang="en-US" sz="2800" u="sng" dirty="0" err="1">
                <a:solidFill>
                  <a:srgbClr val="000514"/>
                </a:solidFill>
                <a:latin typeface="Times New Roman" pitchFamily="18" charset="0"/>
                <a:cs typeface="Times New Roman" pitchFamily="18" charset="0"/>
              </a:rPr>
              <a:t>văn</a:t>
            </a:r>
            <a:endParaRPr lang="en-US" sz="2800" u="sng" dirty="0">
              <a:solidFill>
                <a:srgbClr val="000514"/>
              </a:solidFill>
              <a:latin typeface="Times New Roman" pitchFamily="18" charset="0"/>
              <a:cs typeface="Times New Roman" pitchFamily="18" charset="0"/>
            </a:endParaRPr>
          </a:p>
          <a:p>
            <a:pPr algn="ctr"/>
            <a:r>
              <a:rPr lang="en-US" sz="2800" dirty="0" err="1">
                <a:solidFill>
                  <a:srgbClr val="FF0000"/>
                </a:solidFill>
                <a:latin typeface="Times New Roman" pitchFamily="18" charset="0"/>
                <a:cs typeface="Times New Roman" pitchFamily="18" charset="0"/>
              </a:rPr>
              <a:t>Nhân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vật</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trong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truyện</a:t>
            </a:r>
            <a:endParaRPr lang="en-US" sz="2800"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7762"/>
                                        </p:tgtEl>
                                        <p:attrNameLst>
                                          <p:attrName>style.visibility</p:attrName>
                                        </p:attrNameLst>
                                      </p:cBhvr>
                                      <p:to>
                                        <p:strVal val="visible"/>
                                      </p:to>
                                    </p:set>
                                    <p:anim calcmode="lin" valueType="num">
                                      <p:cBhvr additive="base">
                                        <p:cTn id="7" dur="500" fill="hold"/>
                                        <p:tgtEl>
                                          <p:spTgt spid="117762"/>
                                        </p:tgtEl>
                                        <p:attrNameLst>
                                          <p:attrName>ppt_x</p:attrName>
                                        </p:attrNameLst>
                                      </p:cBhvr>
                                      <p:tavLst>
                                        <p:tav tm="0">
                                          <p:val>
                                            <p:strVal val="#ppt_x"/>
                                          </p:val>
                                        </p:tav>
                                        <p:tav tm="100000">
                                          <p:val>
                                            <p:strVal val="#ppt_x"/>
                                          </p:val>
                                        </p:tav>
                                      </p:tavLst>
                                    </p:anim>
                                    <p:anim calcmode="lin" valueType="num">
                                      <p:cBhvr additive="base">
                                        <p:cTn id="8" dur="500" fill="hold"/>
                                        <p:tgtEl>
                                          <p:spTgt spid="11776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2" presetClass="entr" presetSubtype="0" fill="hold" grpId="0" nodeType="clickEffect">
                                  <p:stCondLst>
                                    <p:cond delay="0"/>
                                  </p:stCondLst>
                                  <p:childTnLst>
                                    <p:set>
                                      <p:cBhvr>
                                        <p:cTn id="12" dur="1" fill="hold">
                                          <p:stCondLst>
                                            <p:cond delay="0"/>
                                          </p:stCondLst>
                                        </p:cTn>
                                        <p:tgtEl>
                                          <p:spTgt spid="117763">
                                            <p:txEl>
                                              <p:pRg st="0" end="0"/>
                                            </p:txEl>
                                          </p:spTgt>
                                        </p:tgtEl>
                                        <p:attrNameLst>
                                          <p:attrName>style.visibility</p:attrName>
                                        </p:attrNameLst>
                                      </p:cBhvr>
                                      <p:to>
                                        <p:strVal val="visible"/>
                                      </p:to>
                                    </p:set>
                                    <p:animScale>
                                      <p:cBhvr>
                                        <p:cTn id="13" dur="1000" decel="50000" fill="hold">
                                          <p:stCondLst>
                                            <p:cond delay="0"/>
                                          </p:stCondLst>
                                        </p:cTn>
                                        <p:tgtEl>
                                          <p:spTgt spid="11776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117763">
                                            <p:txEl>
                                              <p:pRg st="0" end="0"/>
                                            </p:txEl>
                                          </p:spTgt>
                                        </p:tgtEl>
                                        <p:attrNameLst>
                                          <p:attrName>ppt_x</p:attrName>
                                          <p:attrName>ppt_y</p:attrName>
                                        </p:attrNameLst>
                                      </p:cBhvr>
                                    </p:animMotion>
                                    <p:animEffect transition="in" filter="fade">
                                      <p:cBhvr>
                                        <p:cTn id="15" dur="1000"/>
                                        <p:tgtEl>
                                          <p:spTgt spid="117763">
                                            <p:txEl>
                                              <p:pRg st="0" end="0"/>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3" presetClass="entr" presetSubtype="0" fill="hold" grpId="0" nodeType="clickEffect">
                                  <p:stCondLst>
                                    <p:cond delay="0"/>
                                  </p:stCondLst>
                                  <p:childTnLst>
                                    <p:set>
                                      <p:cBhvr>
                                        <p:cTn id="19" dur="1" fill="hold">
                                          <p:stCondLst>
                                            <p:cond delay="0"/>
                                          </p:stCondLst>
                                        </p:cTn>
                                        <p:tgtEl>
                                          <p:spTgt spid="117764"/>
                                        </p:tgtEl>
                                        <p:attrNameLst>
                                          <p:attrName>style.visibility</p:attrName>
                                        </p:attrNameLst>
                                      </p:cBhvr>
                                      <p:to>
                                        <p:strVal val="visible"/>
                                      </p:to>
                                    </p:set>
                                    <p:anim calcmode="lin" valueType="num">
                                      <p:cBhvr>
                                        <p:cTn id="20" dur="500" fill="hold"/>
                                        <p:tgtEl>
                                          <p:spTgt spid="117764"/>
                                        </p:tgtEl>
                                        <p:attrNameLst>
                                          <p:attrName>ppt_w</p:attrName>
                                        </p:attrNameLst>
                                      </p:cBhvr>
                                      <p:tavLst>
                                        <p:tav tm="0">
                                          <p:val>
                                            <p:fltVal val="0"/>
                                          </p:val>
                                        </p:tav>
                                        <p:tav tm="100000">
                                          <p:val>
                                            <p:strVal val="#ppt_w"/>
                                          </p:val>
                                        </p:tav>
                                      </p:tavLst>
                                    </p:anim>
                                    <p:anim calcmode="lin" valueType="num">
                                      <p:cBhvr>
                                        <p:cTn id="21" dur="500" fill="hold"/>
                                        <p:tgtEl>
                                          <p:spTgt spid="117764"/>
                                        </p:tgtEl>
                                        <p:attrNameLst>
                                          <p:attrName>ppt_h</p:attrName>
                                        </p:attrNameLst>
                                      </p:cBhvr>
                                      <p:tavLst>
                                        <p:tav tm="0">
                                          <p:val>
                                            <p:fltVal val="0"/>
                                          </p:val>
                                        </p:tav>
                                        <p:tav tm="100000">
                                          <p:val>
                                            <p:strVal val="#ppt_h"/>
                                          </p:val>
                                        </p:tav>
                                      </p:tavLst>
                                    </p:anim>
                                    <p:animEffect transition="in" filter="fade">
                                      <p:cBhvr>
                                        <p:cTn id="22" dur="500"/>
                                        <p:tgtEl>
                                          <p:spTgt spid="11776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2" presetClass="entr" presetSubtype="0" fill="hold" grpId="0" nodeType="clickEffect">
                                  <p:stCondLst>
                                    <p:cond delay="0"/>
                                  </p:stCondLst>
                                  <p:childTnLst>
                                    <p:set>
                                      <p:cBhvr>
                                        <p:cTn id="26" dur="1" fill="hold">
                                          <p:stCondLst>
                                            <p:cond delay="0"/>
                                          </p:stCondLst>
                                        </p:cTn>
                                        <p:tgtEl>
                                          <p:spTgt spid="117765"/>
                                        </p:tgtEl>
                                        <p:attrNameLst>
                                          <p:attrName>style.visibility</p:attrName>
                                        </p:attrNameLst>
                                      </p:cBhvr>
                                      <p:to>
                                        <p:strVal val="visible"/>
                                      </p:to>
                                    </p:set>
                                    <p:animScale>
                                      <p:cBhvr>
                                        <p:cTn id="27" dur="1000" decel="50000" fill="hold">
                                          <p:stCondLst>
                                            <p:cond delay="0"/>
                                          </p:stCondLst>
                                        </p:cTn>
                                        <p:tgtEl>
                                          <p:spTgt spid="11776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1000" decel="50000" fill="hold">
                                          <p:stCondLst>
                                            <p:cond delay="0"/>
                                          </p:stCondLst>
                                        </p:cTn>
                                        <p:tgtEl>
                                          <p:spTgt spid="117765"/>
                                        </p:tgtEl>
                                        <p:attrNameLst>
                                          <p:attrName>ppt_x</p:attrName>
                                          <p:attrName>ppt_y</p:attrName>
                                        </p:attrNameLst>
                                      </p:cBhvr>
                                    </p:animMotion>
                                    <p:animEffect transition="in" filter="fade">
                                      <p:cBhvr>
                                        <p:cTn id="29" dur="1000"/>
                                        <p:tgtEl>
                                          <p:spTgt spid="117765"/>
                                        </p:tgtEl>
                                      </p:cBhvr>
                                    </p:animEffect>
                                  </p:childTnLst>
                                </p:cTn>
                              </p:par>
                              <p:par>
                                <p:cTn id="30" presetID="52" presetClass="entr" presetSubtype="0" fill="hold" grpId="0" nodeType="withEffect">
                                  <p:stCondLst>
                                    <p:cond delay="0"/>
                                  </p:stCondLst>
                                  <p:childTnLst>
                                    <p:set>
                                      <p:cBhvr>
                                        <p:cTn id="31" dur="1" fill="hold">
                                          <p:stCondLst>
                                            <p:cond delay="0"/>
                                          </p:stCondLst>
                                        </p:cTn>
                                        <p:tgtEl>
                                          <p:spTgt spid="117766"/>
                                        </p:tgtEl>
                                        <p:attrNameLst>
                                          <p:attrName>style.visibility</p:attrName>
                                        </p:attrNameLst>
                                      </p:cBhvr>
                                      <p:to>
                                        <p:strVal val="visible"/>
                                      </p:to>
                                    </p:set>
                                    <p:animScale>
                                      <p:cBhvr>
                                        <p:cTn id="32" dur="1000" decel="50000" fill="hold">
                                          <p:stCondLst>
                                            <p:cond delay="0"/>
                                          </p:stCondLst>
                                        </p:cTn>
                                        <p:tgtEl>
                                          <p:spTgt spid="1177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3" dur="1000" decel="50000" fill="hold">
                                          <p:stCondLst>
                                            <p:cond delay="0"/>
                                          </p:stCondLst>
                                        </p:cTn>
                                        <p:tgtEl>
                                          <p:spTgt spid="117766"/>
                                        </p:tgtEl>
                                        <p:attrNameLst>
                                          <p:attrName>ppt_x</p:attrName>
                                          <p:attrName>ppt_y</p:attrName>
                                        </p:attrNameLst>
                                      </p:cBhvr>
                                    </p:animMotion>
                                    <p:animEffect transition="in" filter="fade">
                                      <p:cBhvr>
                                        <p:cTn id="34" dur="1000"/>
                                        <p:tgtEl>
                                          <p:spTgt spid="1177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62" grpId="0"/>
      <p:bldP spid="117763" grpId="0" build="p"/>
      <p:bldP spid="117764" grpId="0"/>
      <p:bldP spid="117765" grpId="0"/>
      <p:bldP spid="11776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7" name="Rectangle 3"/>
          <p:cNvSpPr>
            <a:spLocks noGrp="1" noChangeArrowheads="1"/>
          </p:cNvSpPr>
          <p:nvPr>
            <p:ph type="body" idx="1"/>
          </p:nvPr>
        </p:nvSpPr>
        <p:spPr>
          <a:xfrm>
            <a:off x="0" y="4648200"/>
            <a:ext cx="9144000" cy="2057400"/>
          </a:xfrm>
        </p:spPr>
        <p:txBody>
          <a:bodyPr/>
          <a:lstStyle/>
          <a:p>
            <a:pPr eaLnBrk="1" hangingPunct="1"/>
            <a:r>
              <a:rPr lang="en-US" b="1" smtClean="0">
                <a:solidFill>
                  <a:schemeClr val="accent2"/>
                </a:solidFill>
                <a:latin typeface="Times New Roman" pitchFamily="18" charset="0"/>
              </a:rPr>
              <a:t>Hai mẹ con bà nông dân</a:t>
            </a:r>
          </a:p>
          <a:p>
            <a:pPr eaLnBrk="1" hangingPunct="1"/>
            <a:r>
              <a:rPr lang="en-US" b="1" smtClean="0">
                <a:solidFill>
                  <a:schemeClr val="accent2"/>
                </a:solidFill>
                <a:latin typeface="Times New Roman" pitchFamily="18" charset="0"/>
              </a:rPr>
              <a:t>Bà cụ ăn xin</a:t>
            </a:r>
          </a:p>
          <a:p>
            <a:pPr eaLnBrk="1" hangingPunct="1"/>
            <a:r>
              <a:rPr lang="en-US" b="1" smtClean="0">
                <a:solidFill>
                  <a:schemeClr val="accent2"/>
                </a:solidFill>
                <a:latin typeface="Times New Roman" pitchFamily="18" charset="0"/>
              </a:rPr>
              <a:t>Những người dự lễ hội</a:t>
            </a:r>
          </a:p>
        </p:txBody>
      </p:sp>
      <p:sp>
        <p:nvSpPr>
          <p:cNvPr id="118788" name="AutoShape 4"/>
          <p:cNvSpPr>
            <a:spLocks noChangeArrowheads="1"/>
          </p:cNvSpPr>
          <p:nvPr/>
        </p:nvSpPr>
        <p:spPr bwMode="auto">
          <a:xfrm>
            <a:off x="0" y="1828800"/>
            <a:ext cx="9144000" cy="2209800"/>
          </a:xfrm>
          <a:prstGeom prst="cloudCallout">
            <a:avLst>
              <a:gd name="adj1" fmla="val -43227"/>
              <a:gd name="adj2" fmla="val 76579"/>
            </a:avLst>
          </a:prstGeom>
          <a:solidFill>
            <a:schemeClr val="accent1"/>
          </a:solidFill>
          <a:ln w="9525">
            <a:solidFill>
              <a:schemeClr val="tx1"/>
            </a:solidFill>
            <a:round/>
            <a:headEnd/>
            <a:tailEnd/>
          </a:ln>
          <a:effectLst/>
        </p:spPr>
        <p:txBody>
          <a:bodyPr/>
          <a:lstStyle/>
          <a:p>
            <a:pPr>
              <a:lnSpc>
                <a:spcPct val="90000"/>
              </a:lnSpc>
              <a:spcBef>
                <a:spcPct val="20000"/>
              </a:spcBef>
            </a:pPr>
            <a:r>
              <a:rPr lang="en-US" sz="3200">
                <a:latin typeface="Times New Roman" pitchFamily="18" charset="0"/>
              </a:rPr>
              <a:t>a) Nhân vật người gồm có những nhân vật nào trong bài Sự tích Hồ Ba Bể?</a:t>
            </a:r>
          </a:p>
          <a:p>
            <a:pPr algn="ctr"/>
            <a:endParaRPr lang="en-US" sz="3200" b="0">
              <a:solidFill>
                <a:srgbClr val="FF0000"/>
              </a:solidFill>
              <a:latin typeface="Times New Roman" pitchFamily="18" charset="0"/>
            </a:endParaRPr>
          </a:p>
        </p:txBody>
      </p:sp>
      <p:sp>
        <p:nvSpPr>
          <p:cNvPr id="19460" name="Title 1"/>
          <p:cNvSpPr txBox="1">
            <a:spLocks/>
          </p:cNvSpPr>
          <p:nvPr/>
        </p:nvSpPr>
        <p:spPr bwMode="auto">
          <a:xfrm>
            <a:off x="1403350" y="-30163"/>
            <a:ext cx="6429375" cy="1477963"/>
          </a:xfrm>
          <a:prstGeom prst="rect">
            <a:avLst/>
          </a:prstGeom>
          <a:noFill/>
          <a:ln w="9525">
            <a:noFill/>
            <a:miter lim="800000"/>
            <a:headEnd/>
            <a:tailEnd/>
          </a:ln>
        </p:spPr>
        <p:txBody>
          <a:bodyPr anchor="ctr"/>
          <a:lstStyle/>
          <a:p>
            <a:pPr algn="ctr"/>
            <a:r>
              <a:rPr lang="en-US" sz="2800" u="sng" dirty="0" err="1" smtClean="0">
                <a:solidFill>
                  <a:srgbClr val="000514"/>
                </a:solidFill>
                <a:latin typeface="Times New Roman" pitchFamily="18" charset="0"/>
                <a:cs typeface="Times New Roman" pitchFamily="18" charset="0"/>
              </a:rPr>
              <a:t>Tập</a:t>
            </a:r>
            <a:r>
              <a:rPr lang="en-US" sz="2800" u="sng" dirty="0" smtClean="0">
                <a:solidFill>
                  <a:srgbClr val="000514"/>
                </a:solidFill>
                <a:latin typeface="Times New Roman" pitchFamily="18" charset="0"/>
                <a:cs typeface="Times New Roman" pitchFamily="18" charset="0"/>
              </a:rPr>
              <a:t> </a:t>
            </a:r>
            <a:r>
              <a:rPr lang="en-US" sz="2800" u="sng" dirty="0" err="1">
                <a:solidFill>
                  <a:srgbClr val="000514"/>
                </a:solidFill>
                <a:latin typeface="Times New Roman" pitchFamily="18" charset="0"/>
                <a:cs typeface="Times New Roman" pitchFamily="18" charset="0"/>
              </a:rPr>
              <a:t>làm</a:t>
            </a:r>
            <a:r>
              <a:rPr lang="en-US" sz="2800" u="sng" dirty="0">
                <a:solidFill>
                  <a:srgbClr val="000514"/>
                </a:solidFill>
                <a:latin typeface="Times New Roman" pitchFamily="18" charset="0"/>
                <a:cs typeface="Times New Roman" pitchFamily="18" charset="0"/>
              </a:rPr>
              <a:t> </a:t>
            </a:r>
            <a:r>
              <a:rPr lang="en-US" sz="2800" u="sng" dirty="0" err="1">
                <a:solidFill>
                  <a:srgbClr val="000514"/>
                </a:solidFill>
                <a:latin typeface="Times New Roman" pitchFamily="18" charset="0"/>
                <a:cs typeface="Times New Roman" pitchFamily="18" charset="0"/>
              </a:rPr>
              <a:t>văn</a:t>
            </a:r>
            <a:endParaRPr lang="en-US" sz="2800" u="sng" dirty="0">
              <a:solidFill>
                <a:srgbClr val="000514"/>
              </a:solidFill>
              <a:latin typeface="Times New Roman" pitchFamily="18" charset="0"/>
              <a:cs typeface="Times New Roman" pitchFamily="18" charset="0"/>
            </a:endParaRPr>
          </a:p>
          <a:p>
            <a:pPr algn="ctr"/>
            <a:r>
              <a:rPr lang="en-US" sz="2800" dirty="0" err="1">
                <a:solidFill>
                  <a:srgbClr val="FF0000"/>
                </a:solidFill>
                <a:latin typeface="Times New Roman" pitchFamily="18" charset="0"/>
                <a:cs typeface="Times New Roman" pitchFamily="18" charset="0"/>
              </a:rPr>
              <a:t>Nhân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vật</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trong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truyện</a:t>
            </a:r>
            <a:endParaRPr lang="en-US" sz="2800"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3" presetClass="entr" presetSubtype="16" fill="hold" nodeType="clickEffect">
                                  <p:stCondLst>
                                    <p:cond delay="0"/>
                                  </p:stCondLst>
                                  <p:childTnLst>
                                    <p:set>
                                      <p:cBhvr>
                                        <p:cTn id="6" dur="1" fill="hold">
                                          <p:stCondLst>
                                            <p:cond delay="0"/>
                                          </p:stCondLst>
                                        </p:cTn>
                                        <p:tgtEl>
                                          <p:spTgt spid="118788">
                                            <p:txEl>
                                              <p:pRg st="0" end="0"/>
                                            </p:txEl>
                                          </p:spTgt>
                                        </p:tgtEl>
                                        <p:attrNameLst>
                                          <p:attrName>style.visibility</p:attrName>
                                        </p:attrNameLst>
                                      </p:cBhvr>
                                      <p:to>
                                        <p:strVal val="visible"/>
                                      </p:to>
                                    </p:set>
                                    <p:animEffect transition="in" filter="plus(in)">
                                      <p:cBhvr>
                                        <p:cTn id="7" dur="2000"/>
                                        <p:tgtEl>
                                          <p:spTgt spid="11878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118787">
                                            <p:txEl>
                                              <p:pRg st="0" end="0"/>
                                            </p:txEl>
                                          </p:spTgt>
                                        </p:tgtEl>
                                        <p:attrNameLst>
                                          <p:attrName>style.visibility</p:attrName>
                                        </p:attrNameLst>
                                      </p:cBhvr>
                                      <p:to>
                                        <p:strVal val="visible"/>
                                      </p:to>
                                    </p:set>
                                    <p:anim calcmode="lin" valueType="num">
                                      <p:cBhvr additive="base">
                                        <p:cTn id="12" dur="500" fill="hold"/>
                                        <p:tgtEl>
                                          <p:spTgt spid="118787">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18787">
                                            <p:txEl>
                                              <p:pRg st="0" end="0"/>
                                            </p:txEl>
                                          </p:spTgt>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118787">
                                            <p:txEl>
                                              <p:pRg st="1" end="1"/>
                                            </p:txEl>
                                          </p:spTgt>
                                        </p:tgtEl>
                                        <p:attrNameLst>
                                          <p:attrName>style.visibility</p:attrName>
                                        </p:attrNameLst>
                                      </p:cBhvr>
                                      <p:to>
                                        <p:strVal val="visible"/>
                                      </p:to>
                                    </p:set>
                                    <p:anim calcmode="lin" valueType="num">
                                      <p:cBhvr additive="base">
                                        <p:cTn id="16" dur="500" fill="hold"/>
                                        <p:tgtEl>
                                          <p:spTgt spid="118787">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118787">
                                            <p:txEl>
                                              <p:pRg st="1" end="1"/>
                                            </p:txEl>
                                          </p:spTgt>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118787">
                                            <p:txEl>
                                              <p:pRg st="2" end="2"/>
                                            </p:txEl>
                                          </p:spTgt>
                                        </p:tgtEl>
                                        <p:attrNameLst>
                                          <p:attrName>style.visibility</p:attrName>
                                        </p:attrNameLst>
                                      </p:cBhvr>
                                      <p:to>
                                        <p:strVal val="visible"/>
                                      </p:to>
                                    </p:set>
                                    <p:anim calcmode="lin" valueType="num">
                                      <p:cBhvr additive="base">
                                        <p:cTn id="20" dur="500" fill="hold"/>
                                        <p:tgtEl>
                                          <p:spTgt spid="118787">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11878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body" idx="1"/>
          </p:nvPr>
        </p:nvSpPr>
        <p:spPr>
          <a:xfrm>
            <a:off x="0" y="4800600"/>
            <a:ext cx="9144000" cy="2514600"/>
          </a:xfrm>
        </p:spPr>
        <p:txBody>
          <a:bodyPr/>
          <a:lstStyle/>
          <a:p>
            <a:pPr eaLnBrk="1" hangingPunct="1"/>
            <a:r>
              <a:rPr lang="en-US" b="1" smtClean="0">
                <a:solidFill>
                  <a:schemeClr val="accent2"/>
                </a:solidFill>
                <a:latin typeface="Times New Roman" pitchFamily="18" charset="0"/>
              </a:rPr>
              <a:t>Dế Mèn</a:t>
            </a:r>
          </a:p>
          <a:p>
            <a:pPr eaLnBrk="1" hangingPunct="1"/>
            <a:r>
              <a:rPr lang="en-US" b="1" smtClean="0">
                <a:solidFill>
                  <a:schemeClr val="accent2"/>
                </a:solidFill>
                <a:latin typeface="Times New Roman" pitchFamily="18" charset="0"/>
              </a:rPr>
              <a:t>Nhà Trò</a:t>
            </a:r>
          </a:p>
          <a:p>
            <a:pPr eaLnBrk="1" hangingPunct="1"/>
            <a:r>
              <a:rPr lang="en-US" b="1" smtClean="0">
                <a:solidFill>
                  <a:schemeClr val="accent2"/>
                </a:solidFill>
                <a:latin typeface="Times New Roman" pitchFamily="18" charset="0"/>
              </a:rPr>
              <a:t>Bọn nhện</a:t>
            </a:r>
          </a:p>
        </p:txBody>
      </p:sp>
      <p:sp>
        <p:nvSpPr>
          <p:cNvPr id="119811" name="AutoShape 3"/>
          <p:cNvSpPr>
            <a:spLocks noChangeArrowheads="1"/>
          </p:cNvSpPr>
          <p:nvPr/>
        </p:nvSpPr>
        <p:spPr bwMode="auto">
          <a:xfrm>
            <a:off x="0" y="1828800"/>
            <a:ext cx="9144000" cy="2209800"/>
          </a:xfrm>
          <a:prstGeom prst="cloudCallout">
            <a:avLst>
              <a:gd name="adj1" fmla="val -41560"/>
              <a:gd name="adj2" fmla="val 76579"/>
            </a:avLst>
          </a:prstGeom>
          <a:solidFill>
            <a:schemeClr val="accent1"/>
          </a:solidFill>
          <a:ln w="9525">
            <a:solidFill>
              <a:schemeClr val="tx1"/>
            </a:solidFill>
            <a:round/>
            <a:headEnd/>
            <a:tailEnd/>
          </a:ln>
          <a:effectLst/>
        </p:spPr>
        <p:txBody>
          <a:bodyPr/>
          <a:lstStyle/>
          <a:p>
            <a:pPr>
              <a:lnSpc>
                <a:spcPct val="90000"/>
              </a:lnSpc>
              <a:spcBef>
                <a:spcPct val="20000"/>
              </a:spcBef>
            </a:pPr>
            <a:r>
              <a:rPr lang="en-US" sz="3200">
                <a:latin typeface="Times New Roman" pitchFamily="18" charset="0"/>
              </a:rPr>
              <a:t>b) Nhân vật là con vật gồm có những nhân vật nào trong bài Dế Mèn bên vực kẻ yếu?</a:t>
            </a:r>
          </a:p>
          <a:p>
            <a:pPr algn="ctr"/>
            <a:endParaRPr lang="en-US" sz="3200">
              <a:solidFill>
                <a:srgbClr val="FF0000"/>
              </a:solidFill>
              <a:latin typeface="Times New Roman" pitchFamily="18" charset="0"/>
            </a:endParaRPr>
          </a:p>
        </p:txBody>
      </p:sp>
      <p:sp>
        <p:nvSpPr>
          <p:cNvPr id="20484" name="Title 1"/>
          <p:cNvSpPr txBox="1">
            <a:spLocks/>
          </p:cNvSpPr>
          <p:nvPr/>
        </p:nvSpPr>
        <p:spPr bwMode="auto">
          <a:xfrm>
            <a:off x="1403350" y="-30163"/>
            <a:ext cx="6429375" cy="1477963"/>
          </a:xfrm>
          <a:prstGeom prst="rect">
            <a:avLst/>
          </a:prstGeom>
          <a:noFill/>
          <a:ln w="9525">
            <a:noFill/>
            <a:miter lim="800000"/>
            <a:headEnd/>
            <a:tailEnd/>
          </a:ln>
        </p:spPr>
        <p:txBody>
          <a:bodyPr anchor="ctr"/>
          <a:lstStyle/>
          <a:p>
            <a:pPr algn="ctr"/>
            <a:r>
              <a:rPr lang="en-US" sz="2800" u="sng" dirty="0" err="1" smtClean="0">
                <a:solidFill>
                  <a:srgbClr val="000514"/>
                </a:solidFill>
                <a:latin typeface="Times New Roman" pitchFamily="18" charset="0"/>
                <a:cs typeface="Times New Roman" pitchFamily="18" charset="0"/>
              </a:rPr>
              <a:t>Tập</a:t>
            </a:r>
            <a:r>
              <a:rPr lang="en-US" sz="2800" u="sng" dirty="0" smtClean="0">
                <a:solidFill>
                  <a:srgbClr val="000514"/>
                </a:solidFill>
                <a:latin typeface="Times New Roman" pitchFamily="18" charset="0"/>
                <a:cs typeface="Times New Roman" pitchFamily="18" charset="0"/>
              </a:rPr>
              <a:t> </a:t>
            </a:r>
            <a:r>
              <a:rPr lang="en-US" sz="2800" u="sng" dirty="0" err="1">
                <a:solidFill>
                  <a:srgbClr val="000514"/>
                </a:solidFill>
                <a:latin typeface="Times New Roman" pitchFamily="18" charset="0"/>
                <a:cs typeface="Times New Roman" pitchFamily="18" charset="0"/>
              </a:rPr>
              <a:t>làm</a:t>
            </a:r>
            <a:r>
              <a:rPr lang="en-US" sz="2800" u="sng" dirty="0">
                <a:solidFill>
                  <a:srgbClr val="000514"/>
                </a:solidFill>
                <a:latin typeface="Times New Roman" pitchFamily="18" charset="0"/>
                <a:cs typeface="Times New Roman" pitchFamily="18" charset="0"/>
              </a:rPr>
              <a:t> </a:t>
            </a:r>
            <a:r>
              <a:rPr lang="en-US" sz="2800" u="sng" dirty="0" err="1">
                <a:solidFill>
                  <a:srgbClr val="000514"/>
                </a:solidFill>
                <a:latin typeface="Times New Roman" pitchFamily="18" charset="0"/>
                <a:cs typeface="Times New Roman" pitchFamily="18" charset="0"/>
              </a:rPr>
              <a:t>văn</a:t>
            </a:r>
            <a:endParaRPr lang="en-US" sz="2800" u="sng" dirty="0">
              <a:solidFill>
                <a:srgbClr val="000514"/>
              </a:solidFill>
              <a:latin typeface="Times New Roman" pitchFamily="18" charset="0"/>
              <a:cs typeface="Times New Roman" pitchFamily="18" charset="0"/>
            </a:endParaRPr>
          </a:p>
          <a:p>
            <a:pPr algn="ctr"/>
            <a:r>
              <a:rPr lang="en-US" sz="2800" dirty="0" err="1">
                <a:solidFill>
                  <a:srgbClr val="FF0000"/>
                </a:solidFill>
                <a:latin typeface="Times New Roman" pitchFamily="18" charset="0"/>
                <a:cs typeface="Times New Roman" pitchFamily="18" charset="0"/>
              </a:rPr>
              <a:t>Nhân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vật</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trong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truyện</a:t>
            </a:r>
            <a:endParaRPr lang="en-US" sz="2800"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119811">
                                            <p:txEl>
                                              <p:pRg st="0" end="0"/>
                                            </p:txEl>
                                          </p:spTgt>
                                        </p:tgtEl>
                                        <p:attrNameLst>
                                          <p:attrName>style.visibility</p:attrName>
                                        </p:attrNameLst>
                                      </p:cBhvr>
                                      <p:to>
                                        <p:strVal val="visible"/>
                                      </p:to>
                                    </p:set>
                                    <p:anim calcmode="lin" valueType="num">
                                      <p:cBhvr>
                                        <p:cTn id="7" dur="500" fill="hold"/>
                                        <p:tgtEl>
                                          <p:spTgt spid="11981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19811">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19811">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19810">
                                            <p:txEl>
                                              <p:pRg st="0" end="0"/>
                                            </p:txEl>
                                          </p:spTgt>
                                        </p:tgtEl>
                                        <p:attrNameLst>
                                          <p:attrName>style.visibility</p:attrName>
                                        </p:attrNameLst>
                                      </p:cBhvr>
                                      <p:to>
                                        <p:strVal val="visible"/>
                                      </p:to>
                                    </p:set>
                                    <p:anim calcmode="lin" valueType="num">
                                      <p:cBhvr additive="base">
                                        <p:cTn id="14" dur="500" fill="hold"/>
                                        <p:tgtEl>
                                          <p:spTgt spid="119810">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1198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19810">
                                            <p:txEl>
                                              <p:pRg st="1" end="1"/>
                                            </p:txEl>
                                          </p:spTgt>
                                        </p:tgtEl>
                                        <p:attrNameLst>
                                          <p:attrName>style.visibility</p:attrName>
                                        </p:attrNameLst>
                                      </p:cBhvr>
                                      <p:to>
                                        <p:strVal val="visible"/>
                                      </p:to>
                                    </p:set>
                                    <p:anim calcmode="lin" valueType="num">
                                      <p:cBhvr additive="base">
                                        <p:cTn id="20" dur="500" fill="hold"/>
                                        <p:tgtEl>
                                          <p:spTgt spid="119810">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1198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119810">
                                            <p:txEl>
                                              <p:pRg st="2" end="2"/>
                                            </p:txEl>
                                          </p:spTgt>
                                        </p:tgtEl>
                                        <p:attrNameLst>
                                          <p:attrName>style.visibility</p:attrName>
                                        </p:attrNameLst>
                                      </p:cBhvr>
                                      <p:to>
                                        <p:strVal val="visible"/>
                                      </p:to>
                                    </p:set>
                                    <p:anim calcmode="lin" valueType="num">
                                      <p:cBhvr additive="base">
                                        <p:cTn id="26" dur="500" fill="hold"/>
                                        <p:tgtEl>
                                          <p:spTgt spid="119810">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119810">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0"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5" name="Rectangle 3"/>
          <p:cNvSpPr>
            <a:spLocks noGrp="1" noChangeArrowheads="1"/>
          </p:cNvSpPr>
          <p:nvPr>
            <p:ph type="body" idx="1"/>
          </p:nvPr>
        </p:nvSpPr>
        <p:spPr>
          <a:xfrm>
            <a:off x="0" y="3048000"/>
            <a:ext cx="9144000" cy="3810000"/>
          </a:xfrm>
        </p:spPr>
        <p:txBody>
          <a:bodyPr/>
          <a:lstStyle/>
          <a:p>
            <a:pPr eaLnBrk="1" hangingPunct="1"/>
            <a:r>
              <a:rPr lang="en-US" b="1" smtClean="0">
                <a:latin typeface="Times New Roman" pitchFamily="18" charset="0"/>
              </a:rPr>
              <a:t>Trong số những nhân vật trên thì </a:t>
            </a:r>
            <a:r>
              <a:rPr lang="en-US" b="1" smtClean="0">
                <a:solidFill>
                  <a:srgbClr val="FF0000"/>
                </a:solidFill>
                <a:latin typeface="Times New Roman" pitchFamily="18" charset="0"/>
              </a:rPr>
              <a:t>hai mẹ con bà nông dân</a:t>
            </a:r>
            <a:r>
              <a:rPr lang="en-US" b="1" smtClean="0">
                <a:latin typeface="Times New Roman" pitchFamily="18" charset="0"/>
              </a:rPr>
              <a:t> và </a:t>
            </a:r>
            <a:r>
              <a:rPr lang="en-US" b="1" smtClean="0">
                <a:solidFill>
                  <a:srgbClr val="FF0000"/>
                </a:solidFill>
                <a:latin typeface="Times New Roman" pitchFamily="18" charset="0"/>
              </a:rPr>
              <a:t>Dế Mèn</a:t>
            </a:r>
            <a:r>
              <a:rPr lang="en-US" b="1" smtClean="0">
                <a:latin typeface="Times New Roman" pitchFamily="18" charset="0"/>
              </a:rPr>
              <a:t> là nhân vật chính, vì xuất hiện từ đầu đến cuối câu chuyện</a:t>
            </a:r>
          </a:p>
        </p:txBody>
      </p:sp>
      <p:sp>
        <p:nvSpPr>
          <p:cNvPr id="120836" name="WordArt 4"/>
          <p:cNvSpPr>
            <a:spLocks noChangeArrowheads="1" noChangeShapeType="1" noTextEdit="1"/>
          </p:cNvSpPr>
          <p:nvPr/>
        </p:nvSpPr>
        <p:spPr bwMode="auto">
          <a:xfrm>
            <a:off x="762000" y="1905000"/>
            <a:ext cx="8001000" cy="114300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Times New Roman"/>
                <a:cs typeface="Times New Roman"/>
              </a:rPr>
              <a:t>KẾT LUẬN:</a:t>
            </a:r>
          </a:p>
        </p:txBody>
      </p:sp>
      <p:sp>
        <p:nvSpPr>
          <p:cNvPr id="21508" name="Title 1"/>
          <p:cNvSpPr txBox="1">
            <a:spLocks/>
          </p:cNvSpPr>
          <p:nvPr/>
        </p:nvSpPr>
        <p:spPr bwMode="auto">
          <a:xfrm>
            <a:off x="1403350" y="-30163"/>
            <a:ext cx="6429375" cy="1477963"/>
          </a:xfrm>
          <a:prstGeom prst="rect">
            <a:avLst/>
          </a:prstGeom>
          <a:noFill/>
          <a:ln w="9525">
            <a:noFill/>
            <a:miter lim="800000"/>
            <a:headEnd/>
            <a:tailEnd/>
          </a:ln>
        </p:spPr>
        <p:txBody>
          <a:bodyPr anchor="ctr"/>
          <a:lstStyle/>
          <a:p>
            <a:pPr algn="ctr"/>
            <a:r>
              <a:rPr lang="en-US" sz="2800" dirty="0">
                <a:solidFill>
                  <a:srgbClr val="000514"/>
                </a:solidFill>
                <a:latin typeface="Times New Roman" pitchFamily="18" charset="0"/>
                <a:cs typeface="Times New Roman" pitchFamily="18" charset="0"/>
              </a:rPr>
              <a:t/>
            </a:r>
            <a:br>
              <a:rPr lang="en-US" sz="2800" dirty="0">
                <a:solidFill>
                  <a:srgbClr val="000514"/>
                </a:solidFill>
                <a:latin typeface="Times New Roman" pitchFamily="18" charset="0"/>
                <a:cs typeface="Times New Roman" pitchFamily="18" charset="0"/>
              </a:rPr>
            </a:br>
            <a:r>
              <a:rPr lang="en-US" sz="2800" u="sng" dirty="0" err="1">
                <a:solidFill>
                  <a:srgbClr val="000514"/>
                </a:solidFill>
                <a:latin typeface="Times New Roman" pitchFamily="18" charset="0"/>
                <a:cs typeface="Times New Roman" pitchFamily="18" charset="0"/>
              </a:rPr>
              <a:t>Tập</a:t>
            </a:r>
            <a:r>
              <a:rPr lang="en-US" sz="2800" u="sng" dirty="0">
                <a:solidFill>
                  <a:srgbClr val="000514"/>
                </a:solidFill>
                <a:latin typeface="Times New Roman" pitchFamily="18" charset="0"/>
                <a:cs typeface="Times New Roman" pitchFamily="18" charset="0"/>
              </a:rPr>
              <a:t> </a:t>
            </a:r>
            <a:r>
              <a:rPr lang="en-US" sz="2800" u="sng" dirty="0" err="1">
                <a:solidFill>
                  <a:srgbClr val="000514"/>
                </a:solidFill>
                <a:latin typeface="Times New Roman" pitchFamily="18" charset="0"/>
                <a:cs typeface="Times New Roman" pitchFamily="18" charset="0"/>
              </a:rPr>
              <a:t>làm</a:t>
            </a:r>
            <a:r>
              <a:rPr lang="en-US" sz="2800" u="sng" dirty="0">
                <a:solidFill>
                  <a:srgbClr val="000514"/>
                </a:solidFill>
                <a:latin typeface="Times New Roman" pitchFamily="18" charset="0"/>
                <a:cs typeface="Times New Roman" pitchFamily="18" charset="0"/>
              </a:rPr>
              <a:t> </a:t>
            </a:r>
            <a:r>
              <a:rPr lang="en-US" sz="2800" u="sng" dirty="0" err="1">
                <a:solidFill>
                  <a:srgbClr val="000514"/>
                </a:solidFill>
                <a:latin typeface="Times New Roman" pitchFamily="18" charset="0"/>
                <a:cs typeface="Times New Roman" pitchFamily="18" charset="0"/>
              </a:rPr>
              <a:t>văn</a:t>
            </a:r>
            <a:endParaRPr lang="en-US" sz="2800" u="sng" dirty="0">
              <a:solidFill>
                <a:srgbClr val="000514"/>
              </a:solidFill>
              <a:latin typeface="Times New Roman" pitchFamily="18" charset="0"/>
              <a:cs typeface="Times New Roman" pitchFamily="18" charset="0"/>
            </a:endParaRPr>
          </a:p>
          <a:p>
            <a:pPr algn="ctr"/>
            <a:r>
              <a:rPr lang="en-US" sz="2800" dirty="0" err="1">
                <a:solidFill>
                  <a:srgbClr val="FF0000"/>
                </a:solidFill>
                <a:latin typeface="Times New Roman" pitchFamily="18" charset="0"/>
                <a:cs typeface="Times New Roman" pitchFamily="18" charset="0"/>
              </a:rPr>
              <a:t>Nhân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vật</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trong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truyện</a:t>
            </a:r>
            <a:endParaRPr lang="en-US" sz="2800"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0836"/>
                                        </p:tgtEl>
                                        <p:attrNameLst>
                                          <p:attrName>style.visibility</p:attrName>
                                        </p:attrNameLst>
                                      </p:cBhvr>
                                      <p:to>
                                        <p:strVal val="visible"/>
                                      </p:to>
                                    </p:set>
                                    <p:anim calcmode="lin" valueType="num">
                                      <p:cBhvr additive="base">
                                        <p:cTn id="7" dur="500" fill="hold"/>
                                        <p:tgtEl>
                                          <p:spTgt spid="120836"/>
                                        </p:tgtEl>
                                        <p:attrNameLst>
                                          <p:attrName>ppt_x</p:attrName>
                                        </p:attrNameLst>
                                      </p:cBhvr>
                                      <p:tavLst>
                                        <p:tav tm="0">
                                          <p:val>
                                            <p:strVal val="#ppt_x"/>
                                          </p:val>
                                        </p:tav>
                                        <p:tav tm="100000">
                                          <p:val>
                                            <p:strVal val="#ppt_x"/>
                                          </p:val>
                                        </p:tav>
                                      </p:tavLst>
                                    </p:anim>
                                    <p:anim calcmode="lin" valueType="num">
                                      <p:cBhvr additive="base">
                                        <p:cTn id="8" dur="500" fill="hold"/>
                                        <p:tgtEl>
                                          <p:spTgt spid="12083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120835">
                                            <p:txEl>
                                              <p:pRg st="0" end="0"/>
                                            </p:txEl>
                                          </p:spTgt>
                                        </p:tgtEl>
                                        <p:attrNameLst>
                                          <p:attrName>style.visibility</p:attrName>
                                        </p:attrNameLst>
                                      </p:cBhvr>
                                      <p:to>
                                        <p:strVal val="visible"/>
                                      </p:to>
                                    </p:set>
                                    <p:animEffect transition="in" filter="circle(in)">
                                      <p:cBhvr>
                                        <p:cTn id="13" dur="2000"/>
                                        <p:tgtEl>
                                          <p:spTgt spid="12083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835" grpId="0" build="p"/>
      <p:bldP spid="12083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a:xfrm>
            <a:off x="0" y="1219200"/>
            <a:ext cx="9144000" cy="1066800"/>
          </a:xfrm>
        </p:spPr>
        <p:txBody>
          <a:bodyPr/>
          <a:lstStyle/>
          <a:p>
            <a:pPr algn="l" eaLnBrk="1" hangingPunct="1"/>
            <a:r>
              <a:rPr lang="en-US" sz="3200" b="1" smtClean="0">
                <a:solidFill>
                  <a:schemeClr val="tx1"/>
                </a:solidFill>
                <a:latin typeface="Times New Roman" pitchFamily="18" charset="0"/>
              </a:rPr>
              <a:t>Bài tập 2: Nêu nhận xét về tính cách của nhân vật.</a:t>
            </a:r>
          </a:p>
        </p:txBody>
      </p:sp>
      <p:sp>
        <p:nvSpPr>
          <p:cNvPr id="121860" name="AutoShape 4"/>
          <p:cNvSpPr>
            <a:spLocks noChangeArrowheads="1"/>
          </p:cNvSpPr>
          <p:nvPr/>
        </p:nvSpPr>
        <p:spPr bwMode="auto">
          <a:xfrm>
            <a:off x="228600" y="2133600"/>
            <a:ext cx="8001000" cy="3048000"/>
          </a:xfrm>
          <a:prstGeom prst="cloudCallout">
            <a:avLst>
              <a:gd name="adj1" fmla="val -47639"/>
              <a:gd name="adj2" fmla="val 63023"/>
            </a:avLst>
          </a:prstGeom>
          <a:solidFill>
            <a:schemeClr val="accent1"/>
          </a:solidFill>
          <a:ln w="9525">
            <a:solidFill>
              <a:schemeClr val="tx1"/>
            </a:solidFill>
            <a:round/>
            <a:headEnd/>
            <a:tailEnd/>
          </a:ln>
          <a:effectLst/>
        </p:spPr>
        <p:txBody>
          <a:bodyPr/>
          <a:lstStyle/>
          <a:p>
            <a:pPr marL="342900" indent="-342900" algn="ctr"/>
            <a:r>
              <a:rPr lang="en-US" sz="3200">
                <a:latin typeface="Times New Roman" pitchFamily="18" charset="0"/>
              </a:rPr>
              <a:t>Em có nhận xét gì về tính cách của nhận vật dế mèn trong bài Dế Mèn bênh vực kẻ yếu.?</a:t>
            </a:r>
          </a:p>
        </p:txBody>
      </p:sp>
      <p:sp>
        <p:nvSpPr>
          <p:cNvPr id="121861" name="Rectangle 5"/>
          <p:cNvSpPr>
            <a:spLocks noGrp="1" noChangeArrowheads="1"/>
          </p:cNvSpPr>
          <p:nvPr>
            <p:ph type="body" idx="1"/>
          </p:nvPr>
        </p:nvSpPr>
        <p:spPr>
          <a:xfrm>
            <a:off x="0" y="5638800"/>
            <a:ext cx="9144000" cy="1371600"/>
          </a:xfrm>
          <a:noFill/>
        </p:spPr>
        <p:txBody>
          <a:bodyPr/>
          <a:lstStyle/>
          <a:p>
            <a:pPr eaLnBrk="1" hangingPunct="1">
              <a:buFontTx/>
              <a:buNone/>
            </a:pPr>
            <a:r>
              <a:rPr lang="en-US" sz="2800" smtClean="0"/>
              <a:t>- </a:t>
            </a:r>
            <a:r>
              <a:rPr lang="en-US" b="1" smtClean="0">
                <a:solidFill>
                  <a:schemeClr val="accent2"/>
                </a:solidFill>
                <a:latin typeface="Times New Roman" pitchFamily="18" charset="0"/>
              </a:rPr>
              <a:t>Khảng khái, có lòng thương người, sẵn sàng làm việc nghĩa để bênh vực những kẻ yếu.</a:t>
            </a:r>
          </a:p>
        </p:txBody>
      </p:sp>
      <p:sp>
        <p:nvSpPr>
          <p:cNvPr id="22533" name="Title 1"/>
          <p:cNvSpPr txBox="1">
            <a:spLocks/>
          </p:cNvSpPr>
          <p:nvPr/>
        </p:nvSpPr>
        <p:spPr bwMode="auto">
          <a:xfrm>
            <a:off x="1403350" y="-30163"/>
            <a:ext cx="6429375" cy="1477963"/>
          </a:xfrm>
          <a:prstGeom prst="rect">
            <a:avLst/>
          </a:prstGeom>
          <a:noFill/>
          <a:ln w="9525">
            <a:noFill/>
            <a:miter lim="800000"/>
            <a:headEnd/>
            <a:tailEnd/>
          </a:ln>
        </p:spPr>
        <p:txBody>
          <a:bodyPr anchor="ctr"/>
          <a:lstStyle/>
          <a:p>
            <a:pPr algn="ctr"/>
            <a:r>
              <a:rPr lang="en-US" sz="2800" u="sng" dirty="0" err="1" smtClean="0">
                <a:solidFill>
                  <a:srgbClr val="000514"/>
                </a:solidFill>
                <a:latin typeface="Times New Roman" pitchFamily="18" charset="0"/>
                <a:cs typeface="Times New Roman" pitchFamily="18" charset="0"/>
              </a:rPr>
              <a:t>Tập</a:t>
            </a:r>
            <a:r>
              <a:rPr lang="en-US" sz="2800" u="sng" dirty="0" smtClean="0">
                <a:solidFill>
                  <a:srgbClr val="000514"/>
                </a:solidFill>
                <a:latin typeface="Times New Roman" pitchFamily="18" charset="0"/>
                <a:cs typeface="Times New Roman" pitchFamily="18" charset="0"/>
              </a:rPr>
              <a:t> </a:t>
            </a:r>
            <a:r>
              <a:rPr lang="en-US" sz="2800" u="sng" dirty="0" err="1">
                <a:solidFill>
                  <a:srgbClr val="000514"/>
                </a:solidFill>
                <a:latin typeface="Times New Roman" pitchFamily="18" charset="0"/>
                <a:cs typeface="Times New Roman" pitchFamily="18" charset="0"/>
              </a:rPr>
              <a:t>làm</a:t>
            </a:r>
            <a:r>
              <a:rPr lang="en-US" sz="2800" u="sng" dirty="0">
                <a:solidFill>
                  <a:srgbClr val="000514"/>
                </a:solidFill>
                <a:latin typeface="Times New Roman" pitchFamily="18" charset="0"/>
                <a:cs typeface="Times New Roman" pitchFamily="18" charset="0"/>
              </a:rPr>
              <a:t> </a:t>
            </a:r>
            <a:r>
              <a:rPr lang="en-US" sz="2800" u="sng" dirty="0" err="1">
                <a:solidFill>
                  <a:srgbClr val="000514"/>
                </a:solidFill>
                <a:latin typeface="Times New Roman" pitchFamily="18" charset="0"/>
                <a:cs typeface="Times New Roman" pitchFamily="18" charset="0"/>
              </a:rPr>
              <a:t>văn</a:t>
            </a:r>
            <a:endParaRPr lang="en-US" sz="2800" u="sng" dirty="0">
              <a:solidFill>
                <a:srgbClr val="000514"/>
              </a:solidFill>
              <a:latin typeface="Times New Roman" pitchFamily="18" charset="0"/>
              <a:cs typeface="Times New Roman" pitchFamily="18" charset="0"/>
            </a:endParaRPr>
          </a:p>
          <a:p>
            <a:pPr algn="ctr"/>
            <a:r>
              <a:rPr lang="en-US" sz="2800" dirty="0" err="1">
                <a:solidFill>
                  <a:srgbClr val="FF0000"/>
                </a:solidFill>
                <a:latin typeface="Times New Roman" pitchFamily="18" charset="0"/>
                <a:cs typeface="Times New Roman" pitchFamily="18" charset="0"/>
              </a:rPr>
              <a:t>Nhân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vật</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trong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truyện</a:t>
            </a:r>
            <a:endParaRPr lang="en-US" sz="2800"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1858"/>
                                        </p:tgtEl>
                                        <p:attrNameLst>
                                          <p:attrName>style.visibility</p:attrName>
                                        </p:attrNameLst>
                                      </p:cBhvr>
                                      <p:to>
                                        <p:strVal val="visible"/>
                                      </p:to>
                                    </p:set>
                                    <p:anim calcmode="lin" valueType="num">
                                      <p:cBhvr additive="base">
                                        <p:cTn id="7" dur="500" fill="hold"/>
                                        <p:tgtEl>
                                          <p:spTgt spid="121858"/>
                                        </p:tgtEl>
                                        <p:attrNameLst>
                                          <p:attrName>ppt_x</p:attrName>
                                        </p:attrNameLst>
                                      </p:cBhvr>
                                      <p:tavLst>
                                        <p:tav tm="0">
                                          <p:val>
                                            <p:strVal val="#ppt_x"/>
                                          </p:val>
                                        </p:tav>
                                        <p:tav tm="100000">
                                          <p:val>
                                            <p:strVal val="#ppt_x"/>
                                          </p:val>
                                        </p:tav>
                                      </p:tavLst>
                                    </p:anim>
                                    <p:anim calcmode="lin" valueType="num">
                                      <p:cBhvr additive="base">
                                        <p:cTn id="8" dur="500" fill="hold"/>
                                        <p:tgtEl>
                                          <p:spTgt spid="121858"/>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3" presetClass="entr" presetSubtype="0" fill="hold" nodeType="clickEffect">
                                  <p:stCondLst>
                                    <p:cond delay="0"/>
                                  </p:stCondLst>
                                  <p:childTnLst>
                                    <p:set>
                                      <p:cBhvr>
                                        <p:cTn id="12" dur="1" fill="hold">
                                          <p:stCondLst>
                                            <p:cond delay="0"/>
                                          </p:stCondLst>
                                        </p:cTn>
                                        <p:tgtEl>
                                          <p:spTgt spid="121860">
                                            <p:txEl>
                                              <p:pRg st="0" end="0"/>
                                            </p:txEl>
                                          </p:spTgt>
                                        </p:tgtEl>
                                        <p:attrNameLst>
                                          <p:attrName>style.visibility</p:attrName>
                                        </p:attrNameLst>
                                      </p:cBhvr>
                                      <p:to>
                                        <p:strVal val="visible"/>
                                      </p:to>
                                    </p:set>
                                    <p:anim calcmode="lin" valueType="num">
                                      <p:cBhvr>
                                        <p:cTn id="13" dur="500" fill="hold"/>
                                        <p:tgtEl>
                                          <p:spTgt spid="121860">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121860">
                                            <p:txEl>
                                              <p:pRg st="0" end="0"/>
                                            </p:txEl>
                                          </p:spTgt>
                                        </p:tgtEl>
                                        <p:attrNameLst>
                                          <p:attrName>ppt_h</p:attrName>
                                        </p:attrNameLst>
                                      </p:cBhvr>
                                      <p:tavLst>
                                        <p:tav tm="0">
                                          <p:val>
                                            <p:fltVal val="0"/>
                                          </p:val>
                                        </p:tav>
                                        <p:tav tm="100000">
                                          <p:val>
                                            <p:strVal val="#ppt_h"/>
                                          </p:val>
                                        </p:tav>
                                      </p:tavLst>
                                    </p:anim>
                                    <p:animEffect transition="in" filter="fade">
                                      <p:cBhvr>
                                        <p:cTn id="15" dur="500"/>
                                        <p:tgtEl>
                                          <p:spTgt spid="121860">
                                            <p:txEl>
                                              <p:pRg st="0" end="0"/>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3" presetClass="entr" presetSubtype="16" fill="hold" grpId="0" nodeType="clickEffect">
                                  <p:stCondLst>
                                    <p:cond delay="0"/>
                                  </p:stCondLst>
                                  <p:childTnLst>
                                    <p:set>
                                      <p:cBhvr>
                                        <p:cTn id="19" dur="1" fill="hold">
                                          <p:stCondLst>
                                            <p:cond delay="0"/>
                                          </p:stCondLst>
                                        </p:cTn>
                                        <p:tgtEl>
                                          <p:spTgt spid="121861">
                                            <p:txEl>
                                              <p:pRg st="0" end="0"/>
                                            </p:txEl>
                                          </p:spTgt>
                                        </p:tgtEl>
                                        <p:attrNameLst>
                                          <p:attrName>style.visibility</p:attrName>
                                        </p:attrNameLst>
                                      </p:cBhvr>
                                      <p:to>
                                        <p:strVal val="visible"/>
                                      </p:to>
                                    </p:set>
                                    <p:animEffect transition="in" filter="plus(in)">
                                      <p:cBhvr>
                                        <p:cTn id="20" dur="2000"/>
                                        <p:tgtEl>
                                          <p:spTgt spid="12186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58" grpId="0"/>
      <p:bldP spid="121861"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7" name="AutoShape 3"/>
          <p:cNvSpPr>
            <a:spLocks noChangeArrowheads="1"/>
          </p:cNvSpPr>
          <p:nvPr/>
        </p:nvSpPr>
        <p:spPr bwMode="auto">
          <a:xfrm>
            <a:off x="228600" y="1676400"/>
            <a:ext cx="8915400" cy="2057400"/>
          </a:xfrm>
          <a:prstGeom prst="cloudCallout">
            <a:avLst>
              <a:gd name="adj1" fmla="val -43750"/>
              <a:gd name="adj2" fmla="val 88213"/>
            </a:avLst>
          </a:prstGeom>
          <a:solidFill>
            <a:schemeClr val="accent1"/>
          </a:solidFill>
          <a:ln w="9525">
            <a:solidFill>
              <a:schemeClr val="tx1"/>
            </a:solidFill>
            <a:round/>
            <a:headEnd/>
            <a:tailEnd/>
          </a:ln>
          <a:effectLst/>
        </p:spPr>
        <p:txBody>
          <a:bodyPr/>
          <a:lstStyle/>
          <a:p>
            <a:pPr marL="342900" indent="-342900" algn="ctr"/>
            <a:r>
              <a:rPr lang="en-US" sz="4000">
                <a:solidFill>
                  <a:srgbClr val="FF0066"/>
                </a:solidFill>
                <a:latin typeface="Times New Roman" pitchFamily="18" charset="0"/>
              </a:rPr>
              <a:t> </a:t>
            </a:r>
            <a:r>
              <a:rPr lang="en-US" sz="3200">
                <a:latin typeface="Times New Roman" pitchFamily="18" charset="0"/>
              </a:rPr>
              <a:t>Em căn cứ vào đâu để biết được điều đó?</a:t>
            </a:r>
          </a:p>
        </p:txBody>
      </p:sp>
      <p:sp>
        <p:nvSpPr>
          <p:cNvPr id="123908" name="Rectangle 4"/>
          <p:cNvSpPr>
            <a:spLocks noGrp="1" noChangeArrowheads="1"/>
          </p:cNvSpPr>
          <p:nvPr>
            <p:ph type="body" idx="1"/>
          </p:nvPr>
        </p:nvSpPr>
        <p:spPr>
          <a:xfrm>
            <a:off x="0" y="4572000"/>
            <a:ext cx="9144000" cy="2286000"/>
          </a:xfrm>
          <a:noFill/>
        </p:spPr>
        <p:txBody>
          <a:bodyPr/>
          <a:lstStyle/>
          <a:p>
            <a:pPr eaLnBrk="1" hangingPunct="1">
              <a:buFontTx/>
              <a:buNone/>
            </a:pPr>
            <a:r>
              <a:rPr lang="en-US" smtClean="0"/>
              <a:t>- </a:t>
            </a:r>
            <a:r>
              <a:rPr lang="en-US" b="1" smtClean="0">
                <a:solidFill>
                  <a:schemeClr val="accent2"/>
                </a:solidFill>
                <a:latin typeface="Times New Roman" pitchFamily="18" charset="0"/>
              </a:rPr>
              <a:t>Căn cứ vào lời nói và hành động của Dế Mèn che chở, giúp đỡ Nhà Trò, là người giàu lòng nhân hậu.</a:t>
            </a:r>
          </a:p>
        </p:txBody>
      </p:sp>
      <p:sp>
        <p:nvSpPr>
          <p:cNvPr id="23556" name="Title 1"/>
          <p:cNvSpPr txBox="1">
            <a:spLocks/>
          </p:cNvSpPr>
          <p:nvPr/>
        </p:nvSpPr>
        <p:spPr bwMode="auto">
          <a:xfrm>
            <a:off x="1403350" y="-30163"/>
            <a:ext cx="6429375" cy="1477963"/>
          </a:xfrm>
          <a:prstGeom prst="rect">
            <a:avLst/>
          </a:prstGeom>
          <a:noFill/>
          <a:ln w="9525">
            <a:noFill/>
            <a:miter lim="800000"/>
            <a:headEnd/>
            <a:tailEnd/>
          </a:ln>
        </p:spPr>
        <p:txBody>
          <a:bodyPr anchor="ctr"/>
          <a:lstStyle/>
          <a:p>
            <a:pPr algn="ctr"/>
            <a:r>
              <a:rPr lang="en-US" sz="2800" u="sng" dirty="0" err="1" smtClean="0">
                <a:solidFill>
                  <a:srgbClr val="000514"/>
                </a:solidFill>
                <a:latin typeface="Times New Roman" pitchFamily="18" charset="0"/>
                <a:cs typeface="Times New Roman" pitchFamily="18" charset="0"/>
              </a:rPr>
              <a:t>Tập</a:t>
            </a:r>
            <a:r>
              <a:rPr lang="en-US" sz="2800" u="sng" dirty="0" smtClean="0">
                <a:solidFill>
                  <a:srgbClr val="000514"/>
                </a:solidFill>
                <a:latin typeface="Times New Roman" pitchFamily="18" charset="0"/>
                <a:cs typeface="Times New Roman" pitchFamily="18" charset="0"/>
              </a:rPr>
              <a:t> </a:t>
            </a:r>
            <a:r>
              <a:rPr lang="en-US" sz="2800" u="sng" dirty="0" err="1">
                <a:solidFill>
                  <a:srgbClr val="000514"/>
                </a:solidFill>
                <a:latin typeface="Times New Roman" pitchFamily="18" charset="0"/>
                <a:cs typeface="Times New Roman" pitchFamily="18" charset="0"/>
              </a:rPr>
              <a:t>làm</a:t>
            </a:r>
            <a:r>
              <a:rPr lang="en-US" sz="2800" u="sng" dirty="0">
                <a:solidFill>
                  <a:srgbClr val="000514"/>
                </a:solidFill>
                <a:latin typeface="Times New Roman" pitchFamily="18" charset="0"/>
                <a:cs typeface="Times New Roman" pitchFamily="18" charset="0"/>
              </a:rPr>
              <a:t> </a:t>
            </a:r>
            <a:r>
              <a:rPr lang="en-US" sz="2800" u="sng" dirty="0" err="1">
                <a:solidFill>
                  <a:srgbClr val="000514"/>
                </a:solidFill>
                <a:latin typeface="Times New Roman" pitchFamily="18" charset="0"/>
                <a:cs typeface="Times New Roman" pitchFamily="18" charset="0"/>
              </a:rPr>
              <a:t>văn</a:t>
            </a:r>
            <a:endParaRPr lang="en-US" sz="2800" u="sng" dirty="0">
              <a:solidFill>
                <a:srgbClr val="000514"/>
              </a:solidFill>
              <a:latin typeface="Times New Roman" pitchFamily="18" charset="0"/>
              <a:cs typeface="Times New Roman" pitchFamily="18" charset="0"/>
            </a:endParaRPr>
          </a:p>
          <a:p>
            <a:pPr algn="ctr"/>
            <a:r>
              <a:rPr lang="en-US" sz="2800" dirty="0" err="1">
                <a:solidFill>
                  <a:srgbClr val="FF0000"/>
                </a:solidFill>
                <a:latin typeface="Times New Roman" pitchFamily="18" charset="0"/>
                <a:cs typeface="Times New Roman" pitchFamily="18" charset="0"/>
              </a:rPr>
              <a:t>Nhân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vật</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trong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truyện</a:t>
            </a:r>
            <a:endParaRPr lang="en-US" sz="2800"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123907">
                                            <p:txEl>
                                              <p:pRg st="0" end="0"/>
                                            </p:txEl>
                                          </p:spTgt>
                                        </p:tgtEl>
                                        <p:attrNameLst>
                                          <p:attrName>style.visibility</p:attrName>
                                        </p:attrNameLst>
                                      </p:cBhvr>
                                      <p:to>
                                        <p:strVal val="visible"/>
                                      </p:to>
                                    </p:set>
                                    <p:anim calcmode="lin" valueType="num">
                                      <p:cBhvr>
                                        <p:cTn id="7" dur="500" fill="hold"/>
                                        <p:tgtEl>
                                          <p:spTgt spid="12390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23907">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23907">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3" presetClass="entr" presetSubtype="16" fill="hold" grpId="0" nodeType="clickEffect">
                                  <p:stCondLst>
                                    <p:cond delay="0"/>
                                  </p:stCondLst>
                                  <p:childTnLst>
                                    <p:set>
                                      <p:cBhvr>
                                        <p:cTn id="13" dur="1" fill="hold">
                                          <p:stCondLst>
                                            <p:cond delay="0"/>
                                          </p:stCondLst>
                                        </p:cTn>
                                        <p:tgtEl>
                                          <p:spTgt spid="123908">
                                            <p:txEl>
                                              <p:pRg st="0" end="0"/>
                                            </p:txEl>
                                          </p:spTgt>
                                        </p:tgtEl>
                                        <p:attrNameLst>
                                          <p:attrName>style.visibility</p:attrName>
                                        </p:attrNameLst>
                                      </p:cBhvr>
                                      <p:to>
                                        <p:strVal val="visible"/>
                                      </p:to>
                                    </p:set>
                                    <p:animEffect transition="in" filter="plus(in)">
                                      <p:cBhvr>
                                        <p:cTn id="14" dur="2000"/>
                                        <p:tgtEl>
                                          <p:spTgt spid="12390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08"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VIOLETID" val="12401648"/>
  <p:tag name="VIOLETTITLE" val="Tuần 1. Nhân vật trong truyện"/>
  <p:tag name="VIOLETLESSON" val="2"/>
  <p:tag name="VIOLETCATID" val="7840646"/>
  <p:tag name="VIOLETSUBJECT" val="Tập làm văn 4"/>
  <p:tag name="VIOLETAUTHORID" val="7984045"/>
  <p:tag name="VIOLETAUTHORNAME" val="Hà Hữu Ngọc"/>
  <p:tag name="VIOLETAUTHORAVATAR" val="no_avatar.jpg"/>
  <p:tag name="VIOLETAUTHORADDRESS" val="Trường TH Lai Hung C - Binh Dương"/>
  <p:tag name="VIOLETDATE" val="2018-08-21 10:04:00"/>
  <p:tag name="VIOLETHIT" val="86"/>
  <p:tag name="VIOLETLIKE" val="0"/>
  <p:tag name="MMPROD_NEXTUNIQUEID" val="10010"/>
  <p:tag name="MMPROD_UIDATA" val="&lt;database version=&quot;7.0&quot;&gt;&lt;object type=&quot;1&quot; unique_id=&quot;10001&quot;&gt;&lt;object type=&quot;2&quot; unique_id=&quot;10071&quot;&gt;&lt;object type=&quot;3&quot; unique_id=&quot;10073&quot;&gt;&lt;property id=&quot;20148&quot; value=&quot;5&quot;/&gt;&lt;property id=&quot;20300&quot; value=&quot;Slide 2 - &amp;quot;Bài văn kể chuyện có gì khác so với bài văn không phải là kể chuyện?&amp;quot;&quot;/&gt;&lt;property id=&quot;20307&quot; value=&quot;258&quot;/&gt;&lt;/object&gt;&lt;object type=&quot;3&quot; unique_id=&quot;10074&quot;&gt;&lt;property id=&quot;20148&quot; value=&quot;5&quot;/&gt;&lt;property id=&quot;20300&quot; value=&quot;Slide 3&quot;/&gt;&lt;property id=&quot;20307&quot; value=&quot;257&quot;/&gt;&lt;/object&gt;&lt;object type=&quot;3&quot; unique_id=&quot;10075&quot;&gt;&lt;property id=&quot;20148&quot; value=&quot;5&quot;/&gt;&lt;property id=&quot;20300&quot; value=&quot;Slide 4 - &amp;quot;I. Nhận xét.&amp;quot;&quot;/&gt;&lt;property id=&quot;20307&quot; value=&quot;259&quot;/&gt;&lt;/object&gt;&lt;object type=&quot;3&quot; unique_id=&quot;10076&quot;&gt;&lt;property id=&quot;20148&quot; value=&quot;5&quot;/&gt;&lt;property id=&quot;20300&quot; value=&quot;Slide 5&quot;/&gt;&lt;property id=&quot;20307&quot; value=&quot;260&quot;/&gt;&lt;/object&gt;&lt;object type=&quot;3&quot; unique_id=&quot;10077&quot;&gt;&lt;property id=&quot;20148&quot; value=&quot;5&quot;/&gt;&lt;property id=&quot;20300&quot; value=&quot;Slide 6&quot;/&gt;&lt;property id=&quot;20307&quot; value=&quot;261&quot;/&gt;&lt;/object&gt;&lt;object type=&quot;3&quot; unique_id=&quot;10078&quot;&gt;&lt;property id=&quot;20148&quot; value=&quot;5&quot;/&gt;&lt;property id=&quot;20300&quot; value=&quot;Slide 7&quot;/&gt;&lt;property id=&quot;20307&quot; value=&quot;262&quot;/&gt;&lt;/object&gt;&lt;object type=&quot;3&quot; unique_id=&quot;10079&quot;&gt;&lt;property id=&quot;20148&quot; value=&quot;5&quot;/&gt;&lt;property id=&quot;20300&quot; value=&quot;Slide 8 - &amp;quot;Bài tập 2: Nêu nhận xét về tính cách của nhân vật.&amp;quot;&quot;/&gt;&lt;property id=&quot;20307&quot; value=&quot;263&quot;/&gt;&lt;/object&gt;&lt;object type=&quot;3&quot; unique_id=&quot;10080&quot;&gt;&lt;property id=&quot;20148&quot; value=&quot;5&quot;/&gt;&lt;property id=&quot;20300&quot; value=&quot;Slide 9&quot;/&gt;&lt;property id=&quot;20307&quot; value=&quot;265&quot;/&gt;&lt;/object&gt;&lt;object type=&quot;3&quot; unique_id=&quot;10081&quot;&gt;&lt;property id=&quot;20148&quot; value=&quot;5&quot;/&gt;&lt;property id=&quot;20300&quot; value=&quot;Slide 10&quot;/&gt;&lt;property id=&quot;20307&quot; value=&quot;266&quot;/&gt;&lt;/object&gt;&lt;object type=&quot;3&quot; unique_id=&quot;10082&quot;&gt;&lt;property id=&quot;20148&quot; value=&quot;5&quot;/&gt;&lt;property id=&quot;20300&quot; value=&quot;Slide 11&quot;/&gt;&lt;property id=&quot;20307&quot; value=&quot;267&quot;/&gt;&lt;/object&gt;&lt;object type=&quot;3&quot; unique_id=&quot;10083&quot;&gt;&lt;property id=&quot;20148&quot; value=&quot;5&quot;/&gt;&lt;property id=&quot;20300&quot; value=&quot;Slide 12&quot;/&gt;&lt;property id=&quot;20307&quot; value=&quot;268&quot;/&gt;&lt;/object&gt;&lt;object type=&quot;3&quot; unique_id=&quot;10084&quot;&gt;&lt;property id=&quot;20148&quot; value=&quot;5&quot;/&gt;&lt;property id=&quot;20300&quot; value=&quot;Slide 13 - &amp;quot;II. Ghi nhớ.&amp;quot;&quot;/&gt;&lt;property id=&quot;20307&quot; value=&quot;264&quot;/&gt;&lt;/object&gt;&lt;object type=&quot;3&quot; unique_id=&quot;10085&quot;&gt;&lt;property id=&quot;20148&quot; value=&quot;5&quot;/&gt;&lt;property id=&quot;20300&quot; value=&quot;Slide 14 - &amp;quot;III. Luyện tập.&amp;quot;&quot;/&gt;&lt;property id=&quot;20307&quot; value=&quot;269&quot;/&gt;&lt;/object&gt;&lt;object type=&quot;3&quot; unique_id=&quot;10086&quot;&gt;&lt;property id=&quot;20148&quot; value=&quot;5&quot;/&gt;&lt;property id=&quot;20300&quot; value=&quot;Slide 15 - &amp;quot;Ba anh em&amp;quot;&quot;/&gt;&lt;property id=&quot;20307&quot; value=&quot;270&quot;/&gt;&lt;/object&gt;&lt;object type=&quot;3&quot; unique_id=&quot;10087&quot;&gt;&lt;property id=&quot;20148&quot; value=&quot;5&quot;/&gt;&lt;property id=&quot;20300&quot; value=&quot;Slide 16 - &amp;quot;Bức tranh vẽ gì ? &amp;quot;&quot;/&gt;&lt;property id=&quot;20307&quot; value=&quot;271&quot;/&gt;&lt;/object&gt;&lt;object type=&quot;3&quot; unique_id=&quot;10088&quot;&gt;&lt;property id=&quot;20148&quot; value=&quot;5&quot;/&gt;&lt;property id=&quot;20300&quot; value=&quot;Slide 17 - &amp;quot;Tính cách của những nhân vật này như thế nào ?&amp;quot;&quot;/&gt;&lt;property id=&quot;20307&quot; value=&quot;272&quot;/&gt;&lt;/object&gt;&lt;object type=&quot;3&quot; unique_id=&quot;10089&quot;&gt;&lt;property id=&quot;20148&quot; value=&quot;5&quot;/&gt;&lt;property id=&quot;20300&quot; value=&quot;Slide 18&quot;/&gt;&lt;property id=&quot;20307&quot; value=&quot;273&quot;/&gt;&lt;/object&gt;&lt;object type=&quot;3&quot; unique_id=&quot;10090&quot;&gt;&lt;property id=&quot;20148&quot; value=&quot;5&quot;/&gt;&lt;property id=&quot;20300&quot; value=&quot;Slide 19 - &amp;quot;Bài tập 2: Cho tình huống sau: một bạn nhỏ mãi vui đùa, chạy nhảy, lỡ làm ngã một em bé, em bé khóc.&amp;quot;&quot;/&gt;&lt;property id=&quot;20307&quot; value=&quot;274&quot;/&gt;&lt;/object&gt;&lt;object type=&quot;3&quot; unique_id=&quot;10091&quot;&gt;&lt;property id=&quot;20148&quot; value=&quot;5&quot;/&gt;&lt;property id=&quot;20300&quot; value=&quot;Slide 20&quot;/&gt;&lt;property id=&quot;20307&quot; value=&quot;279&quot;/&gt;&lt;/object&gt;&lt;object type=&quot;3&quot; unique_id=&quot;10092&quot;&gt;&lt;property id=&quot;20148&quot; value=&quot;5&quot;/&gt;&lt;property id=&quot;20300&quot; value=&quot;Slide 21&quot;/&gt;&lt;property id=&quot;20307&quot; value=&quot;276&quot;/&gt;&lt;/object&gt;&lt;object type=&quot;3&quot; unique_id=&quot;10093&quot;&gt;&lt;property id=&quot;20148&quot; value=&quot;5&quot;/&gt;&lt;property id=&quot;20300&quot; value=&quot;Slide 22&quot;/&gt;&lt;property id=&quot;20307&quot; value=&quot;277&quot;/&gt;&lt;/object&gt;&lt;object type=&quot;3&quot; unique_id=&quot;10094&quot;&gt;&lt;property id=&quot;20148&quot; value=&quot;5&quot;/&gt;&lt;property id=&quot;20300&quot; value=&quot;Slide 23&quot;/&gt;&lt;property id=&quot;20307&quot; value=&quot;278&quot;/&gt;&lt;/object&gt;&lt;object type=&quot;3&quot; unique_id=&quot;11604&quot;&gt;&lt;property id=&quot;20148&quot; value=&quot;5&quot;/&gt;&lt;property id=&quot;20300&quot; value=&quot;Slide 1&quot;/&gt;&lt;property id=&quot;20307&quot; value=&quot;280&quot;/&gt;&lt;/object&gt;&lt;/object&gt;&lt;object type=&quot;8&quot; unique_id=&quot;10119&quot;&gt;&lt;/object&gt;&lt;/object&gt;&lt;/database&gt;"/>
  <p:tag name="SECTOMILLISECCONVERTED"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641</TotalTime>
  <Words>1371</Words>
  <Application>Microsoft Office PowerPoint</Application>
  <PresentationFormat>On-screen Show (4:3)</PresentationFormat>
  <Paragraphs>116</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Default Design</vt:lpstr>
      <vt:lpstr>Slide 1</vt:lpstr>
      <vt:lpstr>Bài văn kể chuyện có gì khác so với bài văn không phải là kể chuyện?</vt:lpstr>
      <vt:lpstr>Slide 3</vt:lpstr>
      <vt:lpstr>I. Nhận xét.</vt:lpstr>
      <vt:lpstr>Slide 5</vt:lpstr>
      <vt:lpstr>Slide 6</vt:lpstr>
      <vt:lpstr>Slide 7</vt:lpstr>
      <vt:lpstr>Bài tập 2: Nêu nhận xét về tính cách của nhân vật.</vt:lpstr>
      <vt:lpstr>Slide 9</vt:lpstr>
      <vt:lpstr>Slide 10</vt:lpstr>
      <vt:lpstr>Slide 11</vt:lpstr>
      <vt:lpstr>Slide 12</vt:lpstr>
      <vt:lpstr>II. Ghi nhớ.</vt:lpstr>
      <vt:lpstr>III. Luyện tập.</vt:lpstr>
      <vt:lpstr>Ba anh em</vt:lpstr>
      <vt:lpstr>Bức tranh vẽ gì ? </vt:lpstr>
      <vt:lpstr>Tính cách của những nhân vật này như thế nào ?</vt:lpstr>
      <vt:lpstr>Slide 18</vt:lpstr>
      <vt:lpstr>Bài tập 2: Cho tình huống sau: một bạn nhỏ mãi vui đùa, chạy nhảy, lỡ làm ngã một em bé, em bé khóc.</vt:lpstr>
      <vt:lpstr>Slide 20</vt:lpstr>
      <vt:lpstr>Slide 21</vt:lpstr>
      <vt:lpstr>Slide 22</vt:lpstr>
      <vt:lpstr>Slide 23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Admin_TCPT</dc:creator>
  <cp:lastModifiedBy>AutoBVT</cp:lastModifiedBy>
  <cp:revision>52</cp:revision>
  <cp:lastPrinted>1601-01-01T00:00:00Z</cp:lastPrinted>
  <dcterms:created xsi:type="dcterms:W3CDTF">1601-01-01T00:00:00Z</dcterms:created>
  <dcterms:modified xsi:type="dcterms:W3CDTF">2018-10-05T06:13:21Z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